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48" r:id="rId1"/>
  </p:sldMasterIdLst>
  <p:notesMasterIdLst>
    <p:notesMasterId r:id="rId26"/>
  </p:notesMasterIdLst>
  <p:handoutMasterIdLst>
    <p:handoutMasterId r:id="rId27"/>
  </p:handoutMasterIdLst>
  <p:sldIdLst>
    <p:sldId id="3026" r:id="rId2"/>
    <p:sldId id="2550" r:id="rId3"/>
    <p:sldId id="3029" r:id="rId4"/>
    <p:sldId id="3116" r:id="rId5"/>
    <p:sldId id="3117" r:id="rId6"/>
    <p:sldId id="3118" r:id="rId7"/>
    <p:sldId id="2978" r:id="rId8"/>
    <p:sldId id="2981" r:id="rId9"/>
    <p:sldId id="2982" r:id="rId10"/>
    <p:sldId id="2627" r:id="rId11"/>
    <p:sldId id="3030" r:id="rId12"/>
    <p:sldId id="2553" r:id="rId13"/>
    <p:sldId id="2585" r:id="rId14"/>
    <p:sldId id="3031" r:id="rId15"/>
    <p:sldId id="2590" r:id="rId16"/>
    <p:sldId id="2591" r:id="rId17"/>
    <p:sldId id="2633" r:id="rId18"/>
    <p:sldId id="2624" r:id="rId19"/>
    <p:sldId id="2625" r:id="rId20"/>
    <p:sldId id="2560" r:id="rId21"/>
    <p:sldId id="3198" r:id="rId22"/>
    <p:sldId id="3119" r:id="rId23"/>
    <p:sldId id="3210" r:id="rId24"/>
    <p:sldId id="3211" r:id="rId25"/>
  </p:sldIdLst>
  <p:sldSz cx="18288000" cy="10288588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8761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3752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06285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7504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3438086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4125703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4813320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5500937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1" userDrawn="1">
          <p15:clr>
            <a:srgbClr val="A4A3A4"/>
          </p15:clr>
        </p15:guide>
        <p15:guide id="2" pos="5760" userDrawn="1">
          <p15:clr>
            <a:srgbClr val="A4A3A4"/>
          </p15:clr>
        </p15:guide>
        <p15:guide id="3" pos="634" userDrawn="1">
          <p15:clr>
            <a:srgbClr val="A4A3A4"/>
          </p15:clr>
        </p15:guide>
        <p15:guide id="4" pos="10886" userDrawn="1">
          <p15:clr>
            <a:srgbClr val="A4A3A4"/>
          </p15:clr>
        </p15:guide>
        <p15:guide id="6" orient="horz" pos="6098" userDrawn="1">
          <p15:clr>
            <a:srgbClr val="A4A3A4"/>
          </p15:clr>
        </p15:guide>
        <p15:guide id="7" orient="horz" pos="6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A61"/>
    <a:srgbClr val="D8181D"/>
    <a:srgbClr val="D63F1A"/>
    <a:srgbClr val="EF820B"/>
    <a:srgbClr val="647192"/>
    <a:srgbClr val="232B36"/>
    <a:srgbClr val="1F232E"/>
    <a:srgbClr val="1FD7B5"/>
    <a:srgbClr val="04C4DE"/>
    <a:srgbClr val="FFC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86410" autoAdjust="0"/>
  </p:normalViewPr>
  <p:slideViewPr>
    <p:cSldViewPr snapToGrid="0">
      <p:cViewPr varScale="1">
        <p:scale>
          <a:sx n="46" d="100"/>
          <a:sy n="46" d="100"/>
        </p:scale>
        <p:origin x="1282" y="62"/>
      </p:cViewPr>
      <p:guideLst>
        <p:guide orient="horz" pos="3241"/>
        <p:guide pos="5760"/>
        <p:guide pos="634"/>
        <p:guide pos="10886"/>
        <p:guide orient="horz" pos="6098"/>
        <p:guide orient="horz" pos="632"/>
      </p:guideLst>
    </p:cSldViewPr>
  </p:slideViewPr>
  <p:outlineViewPr>
    <p:cViewPr>
      <p:scale>
        <a:sx n="20" d="100"/>
        <a:sy n="20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199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2B5CC4F-7E1D-4871-99C7-594D4454431B}" type="datetimeFigureOut">
              <a:rPr lang="ru-RU"/>
              <a:pPr>
                <a:defRPr/>
              </a:pPr>
              <a:t>11.02.2022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39A10D-FF89-4304-8834-E5758B5B28F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2949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836DE1-6B7A-47AD-B7B7-17DCB15A01C6}" type="datetimeFigureOut">
              <a:rPr lang="en-US"/>
              <a:pPr>
                <a:defRPr/>
              </a:pPr>
              <a:t>22/02/11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8869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1pPr>
    <a:lvl2pPr marL="687617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2pPr>
    <a:lvl3pPr marL="1375235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3pPr>
    <a:lvl4pPr marL="2062852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4pPr>
    <a:lvl5pPr marL="2750470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5pPr>
    <a:lvl6pPr marL="3438086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6pPr>
    <a:lvl7pPr marL="4125703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7pPr>
    <a:lvl8pPr marL="4813320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8pPr>
    <a:lvl9pPr marL="5500937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b="0" dirty="0">
                <a:solidFill>
                  <a:schemeClr val="accent1"/>
                </a:solidFill>
              </a:rPr>
              <a:t>Вводный слайд</a:t>
            </a:r>
            <a:endParaRPr lang="en-US" b="0" dirty="0">
              <a:solidFill>
                <a:schemeClr val="accent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928671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HSE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062526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University activities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77353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GSB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549702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b="0" dirty="0">
                <a:solidFill>
                  <a:schemeClr val="accent1"/>
                </a:solidFill>
              </a:rPr>
              <a:t>Вводный слайд</a:t>
            </a:r>
            <a:endParaRPr lang="en-US" b="0" dirty="0">
              <a:solidFill>
                <a:schemeClr val="accent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41707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команды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605364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 презентации 1 вариант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574701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Hierarchy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23500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Hierarchy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866716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Hierarchy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949486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Moscow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7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150851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Beautiful city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8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9502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Wide means of communication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9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94865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42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47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060259" y="0"/>
            <a:ext cx="5276850" cy="331311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60259" y="3487739"/>
            <a:ext cx="5276850" cy="331311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060259" y="6975479"/>
            <a:ext cx="5276850" cy="331311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508558" y="6286501"/>
            <a:ext cx="3779441" cy="40020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4508558" y="0"/>
            <a:ext cx="3779441" cy="6106545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74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257612" y="0"/>
            <a:ext cx="7030387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628178" y="6192838"/>
            <a:ext cx="5439874" cy="409575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-1258" y="6192838"/>
            <a:ext cx="5439874" cy="409575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39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90675" y="3048000"/>
            <a:ext cx="2914650" cy="596265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38675" y="3048000"/>
            <a:ext cx="9010650" cy="596265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3782675" y="3048000"/>
            <a:ext cx="2914650" cy="291465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3782675" y="6096000"/>
            <a:ext cx="2914650" cy="291465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93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383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3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 rot="19800000">
            <a:off x="8708920" y="948300"/>
            <a:ext cx="3137152" cy="313861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 rot="900000">
            <a:off x="8730222" y="5811335"/>
            <a:ext cx="3137152" cy="313861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 rot="900000">
            <a:off x="14914451" y="2359392"/>
            <a:ext cx="3137152" cy="313861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084373" y="1129888"/>
            <a:ext cx="3137152" cy="313861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2791838" y="5762343"/>
            <a:ext cx="3137152" cy="313861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9"/>
          </p:nvPr>
        </p:nvSpPr>
        <p:spPr>
          <a:xfrm rot="20700000">
            <a:off x="10910160" y="4356970"/>
            <a:ext cx="3137152" cy="313861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0"/>
          </p:nvPr>
        </p:nvSpPr>
        <p:spPr>
          <a:xfrm rot="20700000">
            <a:off x="15236535" y="6682514"/>
            <a:ext cx="3137152" cy="313861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1"/>
          </p:nvPr>
        </p:nvSpPr>
        <p:spPr>
          <a:xfrm rot="1800000">
            <a:off x="14591908" y="-594757"/>
            <a:ext cx="3137152" cy="313861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85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800" y="571500"/>
            <a:ext cx="8387715" cy="503070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249729" y="571500"/>
            <a:ext cx="8352472" cy="9145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85800" y="5771545"/>
            <a:ext cx="4105751" cy="394554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67763" y="5771545"/>
            <a:ext cx="4105751" cy="394554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73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973388"/>
            <a:ext cx="3657600" cy="36576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315200" y="2973388"/>
            <a:ext cx="3657600" cy="36576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4630400" y="2973388"/>
            <a:ext cx="3657600" cy="36576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7600" y="6630988"/>
            <a:ext cx="3657600" cy="36576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972800" y="6630988"/>
            <a:ext cx="3657600" cy="36576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3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2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144000" y="0"/>
            <a:ext cx="4572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3716000" y="0"/>
            <a:ext cx="4572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2"/>
          </p:nvPr>
        </p:nvSpPr>
        <p:spPr>
          <a:xfrm>
            <a:off x="12216662" y="3479912"/>
            <a:ext cx="5245909" cy="4596761"/>
          </a:xfrm>
          <a:custGeom>
            <a:avLst/>
            <a:gdLst>
              <a:gd name="connsiteX0" fmla="*/ 612097 w 5242298"/>
              <a:gd name="connsiteY0" fmla="*/ 268922 h 4596761"/>
              <a:gd name="connsiteX1" fmla="*/ 715734 w 5242298"/>
              <a:gd name="connsiteY1" fmla="*/ 320265 h 4596761"/>
              <a:gd name="connsiteX2" fmla="*/ 749012 w 5242298"/>
              <a:gd name="connsiteY2" fmla="*/ 533245 h 4596761"/>
              <a:gd name="connsiteX3" fmla="*/ 749012 w 5242298"/>
              <a:gd name="connsiteY3" fmla="*/ 704390 h 4596761"/>
              <a:gd name="connsiteX4" fmla="*/ 720487 w 5242298"/>
              <a:gd name="connsiteY4" fmla="*/ 924976 h 4596761"/>
              <a:gd name="connsiteX5" fmla="*/ 627309 w 5242298"/>
              <a:gd name="connsiteY5" fmla="*/ 1016252 h 4596761"/>
              <a:gd name="connsiteX6" fmla="*/ 288823 w 5242298"/>
              <a:gd name="connsiteY6" fmla="*/ 1037170 h 4596761"/>
              <a:gd name="connsiteX7" fmla="*/ 288823 w 5242298"/>
              <a:gd name="connsiteY7" fmla="*/ 1484046 h 4596761"/>
              <a:gd name="connsiteX8" fmla="*/ 591178 w 5242298"/>
              <a:gd name="connsiteY8" fmla="*/ 1513522 h 4596761"/>
              <a:gd name="connsiteX9" fmla="*/ 709079 w 5242298"/>
              <a:gd name="connsiteY9" fmla="*/ 1620963 h 4596761"/>
              <a:gd name="connsiteX10" fmla="*/ 749012 w 5242298"/>
              <a:gd name="connsiteY10" fmla="*/ 1879581 h 4596761"/>
              <a:gd name="connsiteX11" fmla="*/ 749012 w 5242298"/>
              <a:gd name="connsiteY11" fmla="*/ 2092560 h 4596761"/>
              <a:gd name="connsiteX12" fmla="*/ 720487 w 5242298"/>
              <a:gd name="connsiteY12" fmla="*/ 2450062 h 4596761"/>
              <a:gd name="connsiteX13" fmla="*/ 602589 w 5242298"/>
              <a:gd name="connsiteY13" fmla="*/ 2518519 h 4596761"/>
              <a:gd name="connsiteX14" fmla="*/ 497050 w 5242298"/>
              <a:gd name="connsiteY14" fmla="*/ 2464323 h 4596761"/>
              <a:gd name="connsiteX15" fmla="*/ 473278 w 5242298"/>
              <a:gd name="connsiteY15" fmla="*/ 2210460 h 4596761"/>
              <a:gd name="connsiteX16" fmla="*/ 473278 w 5242298"/>
              <a:gd name="connsiteY16" fmla="*/ 1710338 h 4596761"/>
              <a:gd name="connsiteX17" fmla="*/ 0 w 5242298"/>
              <a:gd name="connsiteY17" fmla="*/ 1710338 h 4596761"/>
              <a:gd name="connsiteX18" fmla="*/ 0 w 5242298"/>
              <a:gd name="connsiteY18" fmla="*/ 807076 h 4596761"/>
              <a:gd name="connsiteX19" fmla="*/ 473278 w 5242298"/>
              <a:gd name="connsiteY19" fmla="*/ 807076 h 4596761"/>
              <a:gd name="connsiteX20" fmla="*/ 473278 w 5242298"/>
              <a:gd name="connsiteY20" fmla="*/ 554163 h 4596761"/>
              <a:gd name="connsiteX21" fmla="*/ 502754 w 5242298"/>
              <a:gd name="connsiteY21" fmla="*/ 323118 h 4596761"/>
              <a:gd name="connsiteX22" fmla="*/ 612097 w 5242298"/>
              <a:gd name="connsiteY22" fmla="*/ 268922 h 4596761"/>
              <a:gd name="connsiteX23" fmla="*/ 1283934 w 5242298"/>
              <a:gd name="connsiteY23" fmla="*/ 0 h 4596761"/>
              <a:gd name="connsiteX24" fmla="*/ 5242298 w 5242298"/>
              <a:gd name="connsiteY24" fmla="*/ 0 h 4596761"/>
              <a:gd name="connsiteX25" fmla="*/ 5242298 w 5242298"/>
              <a:gd name="connsiteY25" fmla="*/ 4596761 h 4596761"/>
              <a:gd name="connsiteX26" fmla="*/ 0 w 5242298"/>
              <a:gd name="connsiteY26" fmla="*/ 4596761 h 4596761"/>
              <a:gd name="connsiteX27" fmla="*/ 0 w 5242298"/>
              <a:gd name="connsiteY27" fmla="*/ 2841012 h 4596761"/>
              <a:gd name="connsiteX28" fmla="*/ 44467 w 5242298"/>
              <a:gd name="connsiteY28" fmla="*/ 2871267 h 4596761"/>
              <a:gd name="connsiteX29" fmla="*/ 617801 w 5242298"/>
              <a:gd name="connsiteY29" fmla="*/ 2993920 h 4596761"/>
              <a:gd name="connsiteX30" fmla="*/ 1144545 w 5242298"/>
              <a:gd name="connsiteY30" fmla="*/ 2888321 h 4596761"/>
              <a:gd name="connsiteX31" fmla="*/ 1433590 w 5242298"/>
              <a:gd name="connsiteY31" fmla="*/ 2580099 h 4596761"/>
              <a:gd name="connsiteX32" fmla="*/ 1517260 w 5242298"/>
              <a:gd name="connsiteY32" fmla="*/ 2010286 h 4596761"/>
              <a:gd name="connsiteX33" fmla="*/ 1431688 w 5242298"/>
              <a:gd name="connsiteY33" fmla="*/ 1381465 h 4596761"/>
              <a:gd name="connsiteX34" fmla="*/ 1171168 w 5242298"/>
              <a:gd name="connsiteY34" fmla="*/ 1188348 h 4596761"/>
              <a:gd name="connsiteX35" fmla="*/ 1418376 w 5242298"/>
              <a:gd name="connsiteY35" fmla="*/ 978354 h 4596761"/>
              <a:gd name="connsiteX36" fmla="*/ 1488736 w 5242298"/>
              <a:gd name="connsiteY36" fmla="*/ 604941 h 4596761"/>
              <a:gd name="connsiteX37" fmla="*/ 1292870 w 5242298"/>
              <a:gd name="connsiteY37" fmla="*/ 8253 h 459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242298" h="4596761">
                <a:moveTo>
                  <a:pt x="612097" y="268922"/>
                </a:moveTo>
                <a:cubicBezTo>
                  <a:pt x="659004" y="268922"/>
                  <a:pt x="693548" y="286036"/>
                  <a:pt x="715734" y="320265"/>
                </a:cubicBezTo>
                <a:cubicBezTo>
                  <a:pt x="737920" y="354494"/>
                  <a:pt x="749012" y="425487"/>
                  <a:pt x="749012" y="533245"/>
                </a:cubicBezTo>
                <a:lnTo>
                  <a:pt x="749012" y="704390"/>
                </a:lnTo>
                <a:cubicBezTo>
                  <a:pt x="749012" y="804540"/>
                  <a:pt x="739503" y="878069"/>
                  <a:pt x="720487" y="924976"/>
                </a:cubicBezTo>
                <a:cubicBezTo>
                  <a:pt x="701471" y="971881"/>
                  <a:pt x="670412" y="1002307"/>
                  <a:pt x="627309" y="1016252"/>
                </a:cubicBezTo>
                <a:cubicBezTo>
                  <a:pt x="584206" y="1030198"/>
                  <a:pt x="471376" y="1037170"/>
                  <a:pt x="288823" y="1037170"/>
                </a:cubicBezTo>
                <a:lnTo>
                  <a:pt x="288823" y="1484046"/>
                </a:lnTo>
                <a:cubicBezTo>
                  <a:pt x="438416" y="1486582"/>
                  <a:pt x="539202" y="1496408"/>
                  <a:pt x="591178" y="1513522"/>
                </a:cubicBezTo>
                <a:cubicBezTo>
                  <a:pt x="643156" y="1530636"/>
                  <a:pt x="682456" y="1566450"/>
                  <a:pt x="709079" y="1620963"/>
                </a:cubicBezTo>
                <a:cubicBezTo>
                  <a:pt x="735701" y="1675476"/>
                  <a:pt x="749012" y="1761681"/>
                  <a:pt x="749012" y="1879581"/>
                </a:cubicBezTo>
                <a:lnTo>
                  <a:pt x="749012" y="2092560"/>
                </a:lnTo>
                <a:cubicBezTo>
                  <a:pt x="749012" y="2285257"/>
                  <a:pt x="739503" y="2404423"/>
                  <a:pt x="720487" y="2450062"/>
                </a:cubicBezTo>
                <a:cubicBezTo>
                  <a:pt x="701471" y="2495701"/>
                  <a:pt x="662172" y="2518519"/>
                  <a:pt x="602589" y="2518519"/>
                </a:cubicBezTo>
                <a:cubicBezTo>
                  <a:pt x="548076" y="2518519"/>
                  <a:pt x="512896" y="2500454"/>
                  <a:pt x="497050" y="2464323"/>
                </a:cubicBezTo>
                <a:cubicBezTo>
                  <a:pt x="481202" y="2428193"/>
                  <a:pt x="473278" y="2343572"/>
                  <a:pt x="473278" y="2210460"/>
                </a:cubicBezTo>
                <a:lnTo>
                  <a:pt x="473278" y="1710338"/>
                </a:lnTo>
                <a:lnTo>
                  <a:pt x="0" y="1710338"/>
                </a:lnTo>
                <a:lnTo>
                  <a:pt x="0" y="807076"/>
                </a:lnTo>
                <a:lnTo>
                  <a:pt x="473278" y="807076"/>
                </a:lnTo>
                <a:lnTo>
                  <a:pt x="473278" y="554163"/>
                </a:lnTo>
                <a:cubicBezTo>
                  <a:pt x="473278" y="436263"/>
                  <a:pt x="483104" y="359249"/>
                  <a:pt x="502754" y="323118"/>
                </a:cubicBezTo>
                <a:cubicBezTo>
                  <a:pt x="522404" y="286987"/>
                  <a:pt x="558852" y="268922"/>
                  <a:pt x="612097" y="268922"/>
                </a:cubicBezTo>
                <a:close/>
                <a:moveTo>
                  <a:pt x="1283934" y="0"/>
                </a:moveTo>
                <a:lnTo>
                  <a:pt x="5242298" y="0"/>
                </a:lnTo>
                <a:lnTo>
                  <a:pt x="5242298" y="4596761"/>
                </a:lnTo>
                <a:lnTo>
                  <a:pt x="0" y="4596761"/>
                </a:lnTo>
                <a:lnTo>
                  <a:pt x="0" y="2841012"/>
                </a:lnTo>
                <a:lnTo>
                  <a:pt x="44467" y="2871267"/>
                </a:lnTo>
                <a:cubicBezTo>
                  <a:pt x="183284" y="2953036"/>
                  <a:pt x="374395" y="2993920"/>
                  <a:pt x="617801" y="2993920"/>
                </a:cubicBezTo>
                <a:cubicBezTo>
                  <a:pt x="832049" y="2993920"/>
                  <a:pt x="1007630" y="2958721"/>
                  <a:pt x="1144545" y="2888321"/>
                </a:cubicBezTo>
                <a:cubicBezTo>
                  <a:pt x="1281461" y="2817924"/>
                  <a:pt x="1377809" y="2715183"/>
                  <a:pt x="1433590" y="2580099"/>
                </a:cubicBezTo>
                <a:cubicBezTo>
                  <a:pt x="1489370" y="2445016"/>
                  <a:pt x="1517260" y="2255078"/>
                  <a:pt x="1517260" y="2010286"/>
                </a:cubicBezTo>
                <a:cubicBezTo>
                  <a:pt x="1517260" y="1680497"/>
                  <a:pt x="1488736" y="1470889"/>
                  <a:pt x="1431688" y="1381465"/>
                </a:cubicBezTo>
                <a:cubicBezTo>
                  <a:pt x="1374639" y="1292040"/>
                  <a:pt x="1287800" y="1227667"/>
                  <a:pt x="1171168" y="1188348"/>
                </a:cubicBezTo>
                <a:cubicBezTo>
                  <a:pt x="1289068" y="1125001"/>
                  <a:pt x="1371471" y="1055003"/>
                  <a:pt x="1418376" y="978354"/>
                </a:cubicBezTo>
                <a:cubicBezTo>
                  <a:pt x="1465283" y="901706"/>
                  <a:pt x="1488736" y="777235"/>
                  <a:pt x="1488736" y="604941"/>
                </a:cubicBezTo>
                <a:cubicBezTo>
                  <a:pt x="1488736" y="350304"/>
                  <a:pt x="1423448" y="151409"/>
                  <a:pt x="1292870" y="8253"/>
                </a:cubicBez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25430" y="3479912"/>
            <a:ext cx="5242297" cy="4596761"/>
          </a:xfrm>
          <a:custGeom>
            <a:avLst/>
            <a:gdLst>
              <a:gd name="connsiteX0" fmla="*/ 1003826 w 5242297"/>
              <a:gd name="connsiteY0" fmla="*/ 0 h 4596761"/>
              <a:gd name="connsiteX1" fmla="*/ 5242297 w 5242297"/>
              <a:gd name="connsiteY1" fmla="*/ 0 h 4596761"/>
              <a:gd name="connsiteX2" fmla="*/ 5242297 w 5242297"/>
              <a:gd name="connsiteY2" fmla="*/ 4596761 h 4596761"/>
              <a:gd name="connsiteX3" fmla="*/ 0 w 5242297"/>
              <a:gd name="connsiteY3" fmla="*/ 4596761 h 4596761"/>
              <a:gd name="connsiteX4" fmla="*/ 0 w 5242297"/>
              <a:gd name="connsiteY4" fmla="*/ 654709 h 4596761"/>
              <a:gd name="connsiteX5" fmla="*/ 16 w 5242297"/>
              <a:gd name="connsiteY5" fmla="*/ 654710 h 4596761"/>
              <a:gd name="connsiteX6" fmla="*/ 124333 w 5242297"/>
              <a:gd name="connsiteY6" fmla="*/ 682521 h 4596761"/>
              <a:gd name="connsiteX7" fmla="*/ 218464 w 5242297"/>
              <a:gd name="connsiteY7" fmla="*/ 791864 h 4596761"/>
              <a:gd name="connsiteX8" fmla="*/ 235578 w 5242297"/>
              <a:gd name="connsiteY8" fmla="*/ 1221626 h 4596761"/>
              <a:gd name="connsiteX9" fmla="*/ 235578 w 5242297"/>
              <a:gd name="connsiteY9" fmla="*/ 2872218 h 4596761"/>
              <a:gd name="connsiteX10" fmla="*/ 1003826 w 5242297"/>
              <a:gd name="connsiteY10" fmla="*/ 2872218 h 4596761"/>
              <a:gd name="connsiteX11" fmla="*/ 0 w 5242297"/>
              <a:gd name="connsiteY11" fmla="*/ 0 h 4596761"/>
              <a:gd name="connsiteX12" fmla="*/ 344603 w 5242297"/>
              <a:gd name="connsiteY12" fmla="*/ 0 h 4596761"/>
              <a:gd name="connsiteX13" fmla="*/ 296756 w 5242297"/>
              <a:gd name="connsiteY13" fmla="*/ 37725 h 4596761"/>
              <a:gd name="connsiteX14" fmla="*/ 85202 w 5242297"/>
              <a:gd name="connsiteY14" fmla="*/ 160973 h 4596761"/>
              <a:gd name="connsiteX15" fmla="*/ 0 w 5242297"/>
              <a:gd name="connsiteY15" fmla="*/ 196796 h 459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42297" h="4596761">
                <a:moveTo>
                  <a:pt x="1003826" y="0"/>
                </a:moveTo>
                <a:lnTo>
                  <a:pt x="5242297" y="0"/>
                </a:lnTo>
                <a:lnTo>
                  <a:pt x="5242297" y="4596761"/>
                </a:lnTo>
                <a:lnTo>
                  <a:pt x="0" y="4596761"/>
                </a:lnTo>
                <a:lnTo>
                  <a:pt x="0" y="654709"/>
                </a:lnTo>
                <a:lnTo>
                  <a:pt x="16" y="654710"/>
                </a:lnTo>
                <a:cubicBezTo>
                  <a:pt x="57223" y="660890"/>
                  <a:pt x="98662" y="670161"/>
                  <a:pt x="124333" y="682521"/>
                </a:cubicBezTo>
                <a:cubicBezTo>
                  <a:pt x="175676" y="707241"/>
                  <a:pt x="207054" y="743689"/>
                  <a:pt x="218464" y="791864"/>
                </a:cubicBezTo>
                <a:cubicBezTo>
                  <a:pt x="229872" y="840037"/>
                  <a:pt x="235578" y="983291"/>
                  <a:pt x="235578" y="1221626"/>
                </a:cubicBezTo>
                <a:lnTo>
                  <a:pt x="235578" y="2872218"/>
                </a:lnTo>
                <a:lnTo>
                  <a:pt x="1003826" y="2872218"/>
                </a:lnTo>
                <a:close/>
                <a:moveTo>
                  <a:pt x="0" y="0"/>
                </a:moveTo>
                <a:lnTo>
                  <a:pt x="344603" y="0"/>
                </a:lnTo>
                <a:lnTo>
                  <a:pt x="296756" y="37725"/>
                </a:lnTo>
                <a:cubicBezTo>
                  <a:pt x="231824" y="84082"/>
                  <a:pt x="161306" y="125164"/>
                  <a:pt x="85202" y="160973"/>
                </a:cubicBezTo>
                <a:lnTo>
                  <a:pt x="0" y="19679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11"/>
          </p:nvPr>
        </p:nvSpPr>
        <p:spPr>
          <a:xfrm>
            <a:off x="6521046" y="3479912"/>
            <a:ext cx="5242297" cy="4596761"/>
          </a:xfrm>
          <a:custGeom>
            <a:avLst/>
            <a:gdLst>
              <a:gd name="connsiteX0" fmla="*/ 563084 w 5242297"/>
              <a:gd name="connsiteY0" fmla="*/ 267020 h 4596761"/>
              <a:gd name="connsiteX1" fmla="*/ 693522 w 5242297"/>
              <a:gd name="connsiteY1" fmla="*/ 328822 h 4596761"/>
              <a:gd name="connsiteX2" fmla="*/ 736368 w 5242297"/>
              <a:gd name="connsiteY2" fmla="*/ 516131 h 4596761"/>
              <a:gd name="connsiteX3" fmla="*/ 594698 w 5242297"/>
              <a:gd name="connsiteY3" fmla="*/ 971564 h 4596761"/>
              <a:gd name="connsiteX4" fmla="*/ 39370 w 5242297"/>
              <a:gd name="connsiteY4" fmla="*/ 1936213 h 4596761"/>
              <a:gd name="connsiteX5" fmla="*/ 0 w 5242297"/>
              <a:gd name="connsiteY5" fmla="*/ 2001298 h 4596761"/>
              <a:gd name="connsiteX6" fmla="*/ 0 w 5242297"/>
              <a:gd name="connsiteY6" fmla="*/ 900254 h 4596761"/>
              <a:gd name="connsiteX7" fmla="*/ 389801 w 5242297"/>
              <a:gd name="connsiteY7" fmla="*/ 900254 h 4596761"/>
              <a:gd name="connsiteX8" fmla="*/ 389801 w 5242297"/>
              <a:gd name="connsiteY8" fmla="*/ 607407 h 4596761"/>
              <a:gd name="connsiteX9" fmla="*/ 432647 w 5242297"/>
              <a:gd name="connsiteY9" fmla="*/ 335477 h 4596761"/>
              <a:gd name="connsiteX10" fmla="*/ 563084 w 5242297"/>
              <a:gd name="connsiteY10" fmla="*/ 267020 h 4596761"/>
              <a:gd name="connsiteX11" fmla="*/ 1198117 w 5242297"/>
              <a:gd name="connsiteY11" fmla="*/ 0 h 4596761"/>
              <a:gd name="connsiteX12" fmla="*/ 5242297 w 5242297"/>
              <a:gd name="connsiteY12" fmla="*/ 0 h 4596761"/>
              <a:gd name="connsiteX13" fmla="*/ 5242297 w 5242297"/>
              <a:gd name="connsiteY13" fmla="*/ 4596761 h 4596761"/>
              <a:gd name="connsiteX14" fmla="*/ 0 w 5242297"/>
              <a:gd name="connsiteY14" fmla="*/ 4596761 h 4596761"/>
              <a:gd name="connsiteX15" fmla="*/ 0 w 5242297"/>
              <a:gd name="connsiteY15" fmla="*/ 2931167 h 4596761"/>
              <a:gd name="connsiteX16" fmla="*/ 1391946 w 5242297"/>
              <a:gd name="connsiteY16" fmla="*/ 2931167 h 4596761"/>
              <a:gd name="connsiteX17" fmla="*/ 1391946 w 5242297"/>
              <a:gd name="connsiteY17" fmla="*/ 2406325 h 4596761"/>
              <a:gd name="connsiteX18" fmla="*/ 549476 w 5242297"/>
              <a:gd name="connsiteY18" fmla="*/ 2406325 h 4596761"/>
              <a:gd name="connsiteX19" fmla="*/ 1328228 w 5242297"/>
              <a:gd name="connsiteY19" fmla="*/ 1155069 h 4596761"/>
              <a:gd name="connsiteX20" fmla="*/ 1460403 w 5242297"/>
              <a:gd name="connsiteY20" fmla="*/ 595998 h 4596761"/>
              <a:gd name="connsiteX21" fmla="*/ 1225556 w 5242297"/>
              <a:gd name="connsiteY21" fmla="*/ 20762 h 459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242297" h="4596761">
                <a:moveTo>
                  <a:pt x="563084" y="267020"/>
                </a:moveTo>
                <a:cubicBezTo>
                  <a:pt x="621479" y="267020"/>
                  <a:pt x="664958" y="287621"/>
                  <a:pt x="693522" y="328822"/>
                </a:cubicBezTo>
                <a:cubicBezTo>
                  <a:pt x="722087" y="370023"/>
                  <a:pt x="736368" y="432459"/>
                  <a:pt x="736368" y="516131"/>
                </a:cubicBezTo>
                <a:cubicBezTo>
                  <a:pt x="736368" y="625155"/>
                  <a:pt x="689144" y="776967"/>
                  <a:pt x="594698" y="971564"/>
                </a:cubicBezTo>
                <a:cubicBezTo>
                  <a:pt x="523864" y="1117512"/>
                  <a:pt x="338754" y="1439062"/>
                  <a:pt x="39370" y="1936213"/>
                </a:cubicBezTo>
                <a:lnTo>
                  <a:pt x="0" y="2001298"/>
                </a:lnTo>
                <a:lnTo>
                  <a:pt x="0" y="900254"/>
                </a:lnTo>
                <a:lnTo>
                  <a:pt x="389801" y="900254"/>
                </a:lnTo>
                <a:lnTo>
                  <a:pt x="389801" y="607407"/>
                </a:lnTo>
                <a:cubicBezTo>
                  <a:pt x="389801" y="471760"/>
                  <a:pt x="404082" y="381116"/>
                  <a:pt x="432647" y="335477"/>
                </a:cubicBezTo>
                <a:cubicBezTo>
                  <a:pt x="461209" y="289839"/>
                  <a:pt x="504689" y="267020"/>
                  <a:pt x="563084" y="267020"/>
                </a:cubicBezTo>
                <a:close/>
                <a:moveTo>
                  <a:pt x="1198117" y="0"/>
                </a:moveTo>
                <a:lnTo>
                  <a:pt x="5242297" y="0"/>
                </a:lnTo>
                <a:lnTo>
                  <a:pt x="5242297" y="4596761"/>
                </a:lnTo>
                <a:lnTo>
                  <a:pt x="0" y="4596761"/>
                </a:lnTo>
                <a:lnTo>
                  <a:pt x="0" y="2931167"/>
                </a:lnTo>
                <a:lnTo>
                  <a:pt x="1391946" y="2931167"/>
                </a:lnTo>
                <a:lnTo>
                  <a:pt x="1391946" y="2406325"/>
                </a:lnTo>
                <a:lnTo>
                  <a:pt x="549476" y="2406325"/>
                </a:lnTo>
                <a:cubicBezTo>
                  <a:pt x="980526" y="1768654"/>
                  <a:pt x="1240110" y="1351568"/>
                  <a:pt x="1328228" y="1155069"/>
                </a:cubicBezTo>
                <a:cubicBezTo>
                  <a:pt x="1416345" y="958571"/>
                  <a:pt x="1460403" y="772213"/>
                  <a:pt x="1460403" y="595998"/>
                </a:cubicBezTo>
                <a:cubicBezTo>
                  <a:pt x="1460403" y="364002"/>
                  <a:pt x="1382121" y="172257"/>
                  <a:pt x="1225556" y="20762"/>
                </a:cubicBez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4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5"/>
          <p:cNvSpPr>
            <a:spLocks noGrp="1"/>
          </p:cNvSpPr>
          <p:nvPr>
            <p:ph type="pic" sz="quarter" idx="10"/>
          </p:nvPr>
        </p:nvSpPr>
        <p:spPr>
          <a:xfrm>
            <a:off x="6083315" y="3416315"/>
            <a:ext cx="2917810" cy="2917810"/>
          </a:xfrm>
          <a:custGeom>
            <a:avLst/>
            <a:gdLst>
              <a:gd name="connsiteX0" fmla="*/ 2917810 w 2917810"/>
              <a:gd name="connsiteY0" fmla="*/ 0 h 2917810"/>
              <a:gd name="connsiteX1" fmla="*/ 2917810 w 2917810"/>
              <a:gd name="connsiteY1" fmla="*/ 2273904 h 2917810"/>
              <a:gd name="connsiteX2" fmla="*/ 2899411 w 2917810"/>
              <a:gd name="connsiteY2" fmla="*/ 2276712 h 2917810"/>
              <a:gd name="connsiteX3" fmla="*/ 2276712 w 2917810"/>
              <a:gd name="connsiteY3" fmla="*/ 2899411 h 2917810"/>
              <a:gd name="connsiteX4" fmla="*/ 2273904 w 2917810"/>
              <a:gd name="connsiteY4" fmla="*/ 2917810 h 2917810"/>
              <a:gd name="connsiteX5" fmla="*/ 0 w 2917810"/>
              <a:gd name="connsiteY5" fmla="*/ 2917810 h 2917810"/>
              <a:gd name="connsiteX6" fmla="*/ 374 w 2917810"/>
              <a:gd name="connsiteY6" fmla="*/ 2902997 h 2917810"/>
              <a:gd name="connsiteX7" fmla="*/ 2902997 w 2917810"/>
              <a:gd name="connsiteY7" fmla="*/ 374 h 2917810"/>
              <a:gd name="connsiteX8" fmla="*/ 2917810 w 2917810"/>
              <a:gd name="connsiteY8" fmla="*/ 0 h 291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810" h="2917810">
                <a:moveTo>
                  <a:pt x="2917810" y="0"/>
                </a:moveTo>
                <a:lnTo>
                  <a:pt x="2917810" y="2273904"/>
                </a:lnTo>
                <a:lnTo>
                  <a:pt x="2899411" y="2276712"/>
                </a:lnTo>
                <a:cubicBezTo>
                  <a:pt x="2586852" y="2340671"/>
                  <a:pt x="2340671" y="2586852"/>
                  <a:pt x="2276712" y="2899411"/>
                </a:cubicBezTo>
                <a:lnTo>
                  <a:pt x="2273904" y="2917810"/>
                </a:lnTo>
                <a:lnTo>
                  <a:pt x="0" y="2917810"/>
                </a:lnTo>
                <a:lnTo>
                  <a:pt x="374" y="2902997"/>
                </a:lnTo>
                <a:cubicBezTo>
                  <a:pt x="79799" y="1336143"/>
                  <a:pt x="1336143" y="79798"/>
                  <a:pt x="2902997" y="374"/>
                </a:cubicBezTo>
                <a:lnTo>
                  <a:pt x="291781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1"/>
          </p:nvPr>
        </p:nvSpPr>
        <p:spPr>
          <a:xfrm>
            <a:off x="9286876" y="3416315"/>
            <a:ext cx="2917810" cy="2917810"/>
          </a:xfrm>
          <a:custGeom>
            <a:avLst/>
            <a:gdLst>
              <a:gd name="connsiteX0" fmla="*/ 0 w 2917811"/>
              <a:gd name="connsiteY0" fmla="*/ 0 h 2917810"/>
              <a:gd name="connsiteX1" fmla="*/ 14813 w 2917811"/>
              <a:gd name="connsiteY1" fmla="*/ 374 h 2917810"/>
              <a:gd name="connsiteX2" fmla="*/ 2917436 w 2917811"/>
              <a:gd name="connsiteY2" fmla="*/ 2902997 h 2917810"/>
              <a:gd name="connsiteX3" fmla="*/ 2917811 w 2917811"/>
              <a:gd name="connsiteY3" fmla="*/ 2917810 h 2917810"/>
              <a:gd name="connsiteX4" fmla="*/ 643906 w 2917811"/>
              <a:gd name="connsiteY4" fmla="*/ 2917810 h 2917810"/>
              <a:gd name="connsiteX5" fmla="*/ 641098 w 2917811"/>
              <a:gd name="connsiteY5" fmla="*/ 2899411 h 2917810"/>
              <a:gd name="connsiteX6" fmla="*/ 18399 w 2917811"/>
              <a:gd name="connsiteY6" fmla="*/ 2276712 h 2917810"/>
              <a:gd name="connsiteX7" fmla="*/ 0 w 2917811"/>
              <a:gd name="connsiteY7" fmla="*/ 2273904 h 2917810"/>
              <a:gd name="connsiteX8" fmla="*/ 0 w 2917811"/>
              <a:gd name="connsiteY8" fmla="*/ 0 h 291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811" h="2917810">
                <a:moveTo>
                  <a:pt x="0" y="0"/>
                </a:moveTo>
                <a:lnTo>
                  <a:pt x="14813" y="374"/>
                </a:lnTo>
                <a:cubicBezTo>
                  <a:pt x="1581668" y="79798"/>
                  <a:pt x="2838012" y="1336143"/>
                  <a:pt x="2917436" y="2902997"/>
                </a:cubicBezTo>
                <a:lnTo>
                  <a:pt x="2917811" y="2917810"/>
                </a:lnTo>
                <a:lnTo>
                  <a:pt x="643906" y="2917810"/>
                </a:lnTo>
                <a:lnTo>
                  <a:pt x="641098" y="2899411"/>
                </a:lnTo>
                <a:cubicBezTo>
                  <a:pt x="577139" y="2586852"/>
                  <a:pt x="330958" y="2340671"/>
                  <a:pt x="18399" y="2276712"/>
                </a:cubicBezTo>
                <a:lnTo>
                  <a:pt x="0" y="227390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Рисунок 10"/>
          <p:cNvSpPr>
            <a:spLocks noGrp="1"/>
          </p:cNvSpPr>
          <p:nvPr>
            <p:ph type="pic" sz="quarter" idx="12"/>
          </p:nvPr>
        </p:nvSpPr>
        <p:spPr>
          <a:xfrm>
            <a:off x="6083315" y="6619877"/>
            <a:ext cx="2917810" cy="2917810"/>
          </a:xfrm>
          <a:custGeom>
            <a:avLst/>
            <a:gdLst>
              <a:gd name="connsiteX0" fmla="*/ 0 w 2917810"/>
              <a:gd name="connsiteY0" fmla="*/ 0 h 2917811"/>
              <a:gd name="connsiteX1" fmla="*/ 2273904 w 2917810"/>
              <a:gd name="connsiteY1" fmla="*/ 0 h 2917811"/>
              <a:gd name="connsiteX2" fmla="*/ 2276712 w 2917810"/>
              <a:gd name="connsiteY2" fmla="*/ 18399 h 2917811"/>
              <a:gd name="connsiteX3" fmla="*/ 2899411 w 2917810"/>
              <a:gd name="connsiteY3" fmla="*/ 641098 h 2917811"/>
              <a:gd name="connsiteX4" fmla="*/ 2917810 w 2917810"/>
              <a:gd name="connsiteY4" fmla="*/ 643906 h 2917811"/>
              <a:gd name="connsiteX5" fmla="*/ 2917810 w 2917810"/>
              <a:gd name="connsiteY5" fmla="*/ 2917811 h 2917811"/>
              <a:gd name="connsiteX6" fmla="*/ 2902997 w 2917810"/>
              <a:gd name="connsiteY6" fmla="*/ 2917436 h 2917811"/>
              <a:gd name="connsiteX7" fmla="*/ 374 w 2917810"/>
              <a:gd name="connsiteY7" fmla="*/ 14813 h 2917811"/>
              <a:gd name="connsiteX8" fmla="*/ 0 w 2917810"/>
              <a:gd name="connsiteY8" fmla="*/ 0 h 29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810" h="2917811">
                <a:moveTo>
                  <a:pt x="0" y="0"/>
                </a:moveTo>
                <a:lnTo>
                  <a:pt x="2273904" y="0"/>
                </a:lnTo>
                <a:lnTo>
                  <a:pt x="2276712" y="18399"/>
                </a:lnTo>
                <a:cubicBezTo>
                  <a:pt x="2340671" y="330958"/>
                  <a:pt x="2586852" y="577140"/>
                  <a:pt x="2899411" y="641098"/>
                </a:cubicBezTo>
                <a:lnTo>
                  <a:pt x="2917810" y="643906"/>
                </a:lnTo>
                <a:lnTo>
                  <a:pt x="2917810" y="2917811"/>
                </a:lnTo>
                <a:lnTo>
                  <a:pt x="2902997" y="2917436"/>
                </a:lnTo>
                <a:cubicBezTo>
                  <a:pt x="1336143" y="2838012"/>
                  <a:pt x="79799" y="1581668"/>
                  <a:pt x="374" y="1481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Рисунок 11"/>
          <p:cNvSpPr>
            <a:spLocks noGrp="1"/>
          </p:cNvSpPr>
          <p:nvPr>
            <p:ph type="pic" sz="quarter" idx="13"/>
          </p:nvPr>
        </p:nvSpPr>
        <p:spPr>
          <a:xfrm>
            <a:off x="9286876" y="6619877"/>
            <a:ext cx="2917810" cy="2917810"/>
          </a:xfrm>
          <a:custGeom>
            <a:avLst/>
            <a:gdLst>
              <a:gd name="connsiteX0" fmla="*/ 643906 w 2917811"/>
              <a:gd name="connsiteY0" fmla="*/ 0 h 2917811"/>
              <a:gd name="connsiteX1" fmla="*/ 2917811 w 2917811"/>
              <a:gd name="connsiteY1" fmla="*/ 0 h 2917811"/>
              <a:gd name="connsiteX2" fmla="*/ 2917436 w 2917811"/>
              <a:gd name="connsiteY2" fmla="*/ 14813 h 2917811"/>
              <a:gd name="connsiteX3" fmla="*/ 14813 w 2917811"/>
              <a:gd name="connsiteY3" fmla="*/ 2917436 h 2917811"/>
              <a:gd name="connsiteX4" fmla="*/ 0 w 2917811"/>
              <a:gd name="connsiteY4" fmla="*/ 2917811 h 2917811"/>
              <a:gd name="connsiteX5" fmla="*/ 0 w 2917811"/>
              <a:gd name="connsiteY5" fmla="*/ 643906 h 2917811"/>
              <a:gd name="connsiteX6" fmla="*/ 18399 w 2917811"/>
              <a:gd name="connsiteY6" fmla="*/ 641098 h 2917811"/>
              <a:gd name="connsiteX7" fmla="*/ 641098 w 2917811"/>
              <a:gd name="connsiteY7" fmla="*/ 18399 h 2917811"/>
              <a:gd name="connsiteX8" fmla="*/ 643906 w 2917811"/>
              <a:gd name="connsiteY8" fmla="*/ 0 h 29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811" h="2917811">
                <a:moveTo>
                  <a:pt x="643906" y="0"/>
                </a:moveTo>
                <a:lnTo>
                  <a:pt x="2917811" y="0"/>
                </a:lnTo>
                <a:lnTo>
                  <a:pt x="2917436" y="14813"/>
                </a:lnTo>
                <a:cubicBezTo>
                  <a:pt x="2838012" y="1581668"/>
                  <a:pt x="1581668" y="2838012"/>
                  <a:pt x="14813" y="2917436"/>
                </a:cubicBezTo>
                <a:lnTo>
                  <a:pt x="0" y="2917811"/>
                </a:lnTo>
                <a:lnTo>
                  <a:pt x="0" y="643906"/>
                </a:lnTo>
                <a:lnTo>
                  <a:pt x="18399" y="641098"/>
                </a:lnTo>
                <a:cubicBezTo>
                  <a:pt x="330958" y="577140"/>
                  <a:pt x="577139" y="330958"/>
                  <a:pt x="641098" y="18399"/>
                </a:cubicBezTo>
                <a:lnTo>
                  <a:pt x="643906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3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-2"/>
            <a:ext cx="6096000" cy="1028859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6000" y="-2"/>
            <a:ext cx="6096000" cy="1028859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192000" y="-2"/>
            <a:ext cx="6096000" cy="1028859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1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315201" y="0"/>
            <a:ext cx="3657600" cy="342952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972801" y="0"/>
            <a:ext cx="3657600" cy="342952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4630400" y="0"/>
            <a:ext cx="3657600" cy="342952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15201" y="3429528"/>
            <a:ext cx="3657600" cy="342952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0972801" y="3429528"/>
            <a:ext cx="3657600" cy="342952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4630400" y="3429528"/>
            <a:ext cx="3657600" cy="342952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315201" y="6859060"/>
            <a:ext cx="3657600" cy="342952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972801" y="6859060"/>
            <a:ext cx="3657600" cy="342952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630400" y="6859060"/>
            <a:ext cx="3657600" cy="342952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6859060"/>
            <a:ext cx="3657600" cy="342952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657600" y="6859060"/>
            <a:ext cx="3657600" cy="342952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00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144294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5144294"/>
            <a:ext cx="5144294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144294" y="0"/>
            <a:ext cx="5144294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144294" y="5144294"/>
            <a:ext cx="5144294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0288588" y="0"/>
            <a:ext cx="7999412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3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>
            <a:spLocks noGrp="1"/>
          </p:cNvSpPr>
          <p:nvPr>
            <p:ph type="pic" sz="quarter" idx="15"/>
          </p:nvPr>
        </p:nvSpPr>
        <p:spPr bwMode="auto">
          <a:xfrm>
            <a:off x="2651580" y="3553238"/>
            <a:ext cx="2435678" cy="2437574"/>
          </a:xfrm>
          <a:custGeom>
            <a:avLst/>
            <a:gdLst>
              <a:gd name="T0" fmla="*/ 8480 w 15387"/>
              <a:gd name="T1" fmla="*/ 40 h 15398"/>
              <a:gd name="T2" fmla="*/ 9616 w 15387"/>
              <a:gd name="T3" fmla="*/ 243 h 15398"/>
              <a:gd name="T4" fmla="*/ 10688 w 15387"/>
              <a:gd name="T5" fmla="*/ 606 h 15398"/>
              <a:gd name="T6" fmla="*/ 11683 w 15387"/>
              <a:gd name="T7" fmla="*/ 1115 h 15398"/>
              <a:gd name="T8" fmla="*/ 12587 w 15387"/>
              <a:gd name="T9" fmla="*/ 1758 h 15398"/>
              <a:gd name="T10" fmla="*/ 13388 w 15387"/>
              <a:gd name="T11" fmla="*/ 2523 h 15398"/>
              <a:gd name="T12" fmla="*/ 14073 w 15387"/>
              <a:gd name="T13" fmla="*/ 3394 h 15398"/>
              <a:gd name="T14" fmla="*/ 14628 w 15387"/>
              <a:gd name="T15" fmla="*/ 4361 h 15398"/>
              <a:gd name="T16" fmla="*/ 15042 w 15387"/>
              <a:gd name="T17" fmla="*/ 5410 h 15398"/>
              <a:gd name="T18" fmla="*/ 15299 w 15387"/>
              <a:gd name="T19" fmla="*/ 6526 h 15398"/>
              <a:gd name="T20" fmla="*/ 15387 w 15387"/>
              <a:gd name="T21" fmla="*/ 7698 h 15398"/>
              <a:gd name="T22" fmla="*/ 15299 w 15387"/>
              <a:gd name="T23" fmla="*/ 8871 h 15398"/>
              <a:gd name="T24" fmla="*/ 15042 w 15387"/>
              <a:gd name="T25" fmla="*/ 9988 h 15398"/>
              <a:gd name="T26" fmla="*/ 14628 w 15387"/>
              <a:gd name="T27" fmla="*/ 11037 h 15398"/>
              <a:gd name="T28" fmla="*/ 14073 w 15387"/>
              <a:gd name="T29" fmla="*/ 12002 h 15398"/>
              <a:gd name="T30" fmla="*/ 13388 w 15387"/>
              <a:gd name="T31" fmla="*/ 12875 h 15398"/>
              <a:gd name="T32" fmla="*/ 12587 w 15387"/>
              <a:gd name="T33" fmla="*/ 13640 h 15398"/>
              <a:gd name="T34" fmla="*/ 11683 w 15387"/>
              <a:gd name="T35" fmla="*/ 14283 h 15398"/>
              <a:gd name="T36" fmla="*/ 10688 w 15387"/>
              <a:gd name="T37" fmla="*/ 14792 h 15398"/>
              <a:gd name="T38" fmla="*/ 9616 w 15387"/>
              <a:gd name="T39" fmla="*/ 15155 h 15398"/>
              <a:gd name="T40" fmla="*/ 8480 w 15387"/>
              <a:gd name="T41" fmla="*/ 15358 h 15398"/>
              <a:gd name="T42" fmla="*/ 7298 w 15387"/>
              <a:gd name="T43" fmla="*/ 15387 h 15398"/>
              <a:gd name="T44" fmla="*/ 6144 w 15387"/>
              <a:gd name="T45" fmla="*/ 15241 h 15398"/>
              <a:gd name="T46" fmla="*/ 5049 w 15387"/>
              <a:gd name="T47" fmla="*/ 14930 h 15398"/>
              <a:gd name="T48" fmla="*/ 4026 w 15387"/>
              <a:gd name="T49" fmla="*/ 14468 h 15398"/>
              <a:gd name="T50" fmla="*/ 3091 w 15387"/>
              <a:gd name="T51" fmla="*/ 13868 h 15398"/>
              <a:gd name="T52" fmla="*/ 2254 w 15387"/>
              <a:gd name="T53" fmla="*/ 13142 h 15398"/>
              <a:gd name="T54" fmla="*/ 1528 w 15387"/>
              <a:gd name="T55" fmla="*/ 12305 h 15398"/>
              <a:gd name="T56" fmla="*/ 929 w 15387"/>
              <a:gd name="T57" fmla="*/ 11368 h 15398"/>
              <a:gd name="T58" fmla="*/ 466 w 15387"/>
              <a:gd name="T59" fmla="*/ 10346 h 15398"/>
              <a:gd name="T60" fmla="*/ 156 w 15387"/>
              <a:gd name="T61" fmla="*/ 9250 h 15398"/>
              <a:gd name="T62" fmla="*/ 11 w 15387"/>
              <a:gd name="T63" fmla="*/ 8095 h 15398"/>
              <a:gd name="T64" fmla="*/ 40 w 15387"/>
              <a:gd name="T65" fmla="*/ 6912 h 15398"/>
              <a:gd name="T66" fmla="*/ 243 w 15387"/>
              <a:gd name="T67" fmla="*/ 5776 h 15398"/>
              <a:gd name="T68" fmla="*/ 605 w 15387"/>
              <a:gd name="T69" fmla="*/ 4703 h 15398"/>
              <a:gd name="T70" fmla="*/ 1113 w 15387"/>
              <a:gd name="T71" fmla="*/ 3707 h 15398"/>
              <a:gd name="T72" fmla="*/ 1757 w 15387"/>
              <a:gd name="T73" fmla="*/ 2803 h 15398"/>
              <a:gd name="T74" fmla="*/ 2521 w 15387"/>
              <a:gd name="T75" fmla="*/ 2001 h 15398"/>
              <a:gd name="T76" fmla="*/ 3392 w 15387"/>
              <a:gd name="T77" fmla="*/ 1316 h 15398"/>
              <a:gd name="T78" fmla="*/ 4358 w 15387"/>
              <a:gd name="T79" fmla="*/ 759 h 15398"/>
              <a:gd name="T80" fmla="*/ 5406 w 15387"/>
              <a:gd name="T81" fmla="*/ 346 h 15398"/>
              <a:gd name="T82" fmla="*/ 6522 w 15387"/>
              <a:gd name="T83" fmla="*/ 89 h 15398"/>
              <a:gd name="T84" fmla="*/ 7693 w 15387"/>
              <a:gd name="T85" fmla="*/ 0 h 15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387" h="15398">
                <a:moveTo>
                  <a:pt x="7693" y="0"/>
                </a:moveTo>
                <a:lnTo>
                  <a:pt x="8089" y="11"/>
                </a:lnTo>
                <a:lnTo>
                  <a:pt x="8480" y="40"/>
                </a:lnTo>
                <a:lnTo>
                  <a:pt x="8866" y="89"/>
                </a:lnTo>
                <a:lnTo>
                  <a:pt x="9244" y="156"/>
                </a:lnTo>
                <a:lnTo>
                  <a:pt x="9616" y="243"/>
                </a:lnTo>
                <a:lnTo>
                  <a:pt x="9981" y="346"/>
                </a:lnTo>
                <a:lnTo>
                  <a:pt x="10339" y="468"/>
                </a:lnTo>
                <a:lnTo>
                  <a:pt x="10688" y="606"/>
                </a:lnTo>
                <a:lnTo>
                  <a:pt x="11029" y="759"/>
                </a:lnTo>
                <a:lnTo>
                  <a:pt x="11360" y="930"/>
                </a:lnTo>
                <a:lnTo>
                  <a:pt x="11683" y="1115"/>
                </a:lnTo>
                <a:lnTo>
                  <a:pt x="11995" y="1316"/>
                </a:lnTo>
                <a:lnTo>
                  <a:pt x="12297" y="1529"/>
                </a:lnTo>
                <a:lnTo>
                  <a:pt x="12587" y="1758"/>
                </a:lnTo>
                <a:lnTo>
                  <a:pt x="12867" y="2001"/>
                </a:lnTo>
                <a:lnTo>
                  <a:pt x="13134" y="2255"/>
                </a:lnTo>
                <a:lnTo>
                  <a:pt x="13388" y="2523"/>
                </a:lnTo>
                <a:lnTo>
                  <a:pt x="13631" y="2803"/>
                </a:lnTo>
                <a:lnTo>
                  <a:pt x="13858" y="3093"/>
                </a:lnTo>
                <a:lnTo>
                  <a:pt x="14073" y="3394"/>
                </a:lnTo>
                <a:lnTo>
                  <a:pt x="14273" y="3707"/>
                </a:lnTo>
                <a:lnTo>
                  <a:pt x="14458" y="4029"/>
                </a:lnTo>
                <a:lnTo>
                  <a:pt x="14628" y="4361"/>
                </a:lnTo>
                <a:lnTo>
                  <a:pt x="14782" y="4703"/>
                </a:lnTo>
                <a:lnTo>
                  <a:pt x="14920" y="5052"/>
                </a:lnTo>
                <a:lnTo>
                  <a:pt x="15042" y="5410"/>
                </a:lnTo>
                <a:lnTo>
                  <a:pt x="15145" y="5776"/>
                </a:lnTo>
                <a:lnTo>
                  <a:pt x="15230" y="6148"/>
                </a:lnTo>
                <a:lnTo>
                  <a:pt x="15299" y="6526"/>
                </a:lnTo>
                <a:lnTo>
                  <a:pt x="15348" y="6912"/>
                </a:lnTo>
                <a:lnTo>
                  <a:pt x="15377" y="7302"/>
                </a:lnTo>
                <a:lnTo>
                  <a:pt x="15387" y="7698"/>
                </a:lnTo>
                <a:lnTo>
                  <a:pt x="15377" y="8095"/>
                </a:lnTo>
                <a:lnTo>
                  <a:pt x="15348" y="8486"/>
                </a:lnTo>
                <a:lnTo>
                  <a:pt x="15299" y="8871"/>
                </a:lnTo>
                <a:lnTo>
                  <a:pt x="15230" y="9250"/>
                </a:lnTo>
                <a:lnTo>
                  <a:pt x="15145" y="9622"/>
                </a:lnTo>
                <a:lnTo>
                  <a:pt x="15042" y="9988"/>
                </a:lnTo>
                <a:lnTo>
                  <a:pt x="14920" y="10346"/>
                </a:lnTo>
                <a:lnTo>
                  <a:pt x="14782" y="10695"/>
                </a:lnTo>
                <a:lnTo>
                  <a:pt x="14628" y="11037"/>
                </a:lnTo>
                <a:lnTo>
                  <a:pt x="14458" y="11368"/>
                </a:lnTo>
                <a:lnTo>
                  <a:pt x="14273" y="11691"/>
                </a:lnTo>
                <a:lnTo>
                  <a:pt x="14073" y="12002"/>
                </a:lnTo>
                <a:lnTo>
                  <a:pt x="13858" y="12305"/>
                </a:lnTo>
                <a:lnTo>
                  <a:pt x="13631" y="12595"/>
                </a:lnTo>
                <a:lnTo>
                  <a:pt x="13388" y="12875"/>
                </a:lnTo>
                <a:lnTo>
                  <a:pt x="13134" y="13142"/>
                </a:lnTo>
                <a:lnTo>
                  <a:pt x="12867" y="13397"/>
                </a:lnTo>
                <a:lnTo>
                  <a:pt x="12587" y="13640"/>
                </a:lnTo>
                <a:lnTo>
                  <a:pt x="12297" y="13868"/>
                </a:lnTo>
                <a:lnTo>
                  <a:pt x="11995" y="14082"/>
                </a:lnTo>
                <a:lnTo>
                  <a:pt x="11683" y="14283"/>
                </a:lnTo>
                <a:lnTo>
                  <a:pt x="11360" y="14468"/>
                </a:lnTo>
                <a:lnTo>
                  <a:pt x="11029" y="14639"/>
                </a:lnTo>
                <a:lnTo>
                  <a:pt x="10688" y="14792"/>
                </a:lnTo>
                <a:lnTo>
                  <a:pt x="10339" y="14930"/>
                </a:lnTo>
                <a:lnTo>
                  <a:pt x="9981" y="15052"/>
                </a:lnTo>
                <a:lnTo>
                  <a:pt x="9616" y="15155"/>
                </a:lnTo>
                <a:lnTo>
                  <a:pt x="9244" y="15241"/>
                </a:lnTo>
                <a:lnTo>
                  <a:pt x="8866" y="15309"/>
                </a:lnTo>
                <a:lnTo>
                  <a:pt x="8480" y="15358"/>
                </a:lnTo>
                <a:lnTo>
                  <a:pt x="8089" y="15387"/>
                </a:lnTo>
                <a:lnTo>
                  <a:pt x="7693" y="15398"/>
                </a:lnTo>
                <a:lnTo>
                  <a:pt x="7298" y="15387"/>
                </a:lnTo>
                <a:lnTo>
                  <a:pt x="6908" y="15358"/>
                </a:lnTo>
                <a:lnTo>
                  <a:pt x="6522" y="15309"/>
                </a:lnTo>
                <a:lnTo>
                  <a:pt x="6144" y="15241"/>
                </a:lnTo>
                <a:lnTo>
                  <a:pt x="5771" y="15155"/>
                </a:lnTo>
                <a:lnTo>
                  <a:pt x="5406" y="15052"/>
                </a:lnTo>
                <a:lnTo>
                  <a:pt x="5049" y="14930"/>
                </a:lnTo>
                <a:lnTo>
                  <a:pt x="4700" y="14792"/>
                </a:lnTo>
                <a:lnTo>
                  <a:pt x="4358" y="14639"/>
                </a:lnTo>
                <a:lnTo>
                  <a:pt x="4026" y="14468"/>
                </a:lnTo>
                <a:lnTo>
                  <a:pt x="3705" y="14283"/>
                </a:lnTo>
                <a:lnTo>
                  <a:pt x="3392" y="14082"/>
                </a:lnTo>
                <a:lnTo>
                  <a:pt x="3091" y="13868"/>
                </a:lnTo>
                <a:lnTo>
                  <a:pt x="2800" y="13640"/>
                </a:lnTo>
                <a:lnTo>
                  <a:pt x="2521" y="13397"/>
                </a:lnTo>
                <a:lnTo>
                  <a:pt x="2254" y="13142"/>
                </a:lnTo>
                <a:lnTo>
                  <a:pt x="1999" y="12875"/>
                </a:lnTo>
                <a:lnTo>
                  <a:pt x="1757" y="12595"/>
                </a:lnTo>
                <a:lnTo>
                  <a:pt x="1528" y="12305"/>
                </a:lnTo>
                <a:lnTo>
                  <a:pt x="1315" y="12002"/>
                </a:lnTo>
                <a:lnTo>
                  <a:pt x="1113" y="11691"/>
                </a:lnTo>
                <a:lnTo>
                  <a:pt x="929" y="11368"/>
                </a:lnTo>
                <a:lnTo>
                  <a:pt x="759" y="11037"/>
                </a:lnTo>
                <a:lnTo>
                  <a:pt x="605" y="10695"/>
                </a:lnTo>
                <a:lnTo>
                  <a:pt x="466" y="10346"/>
                </a:lnTo>
                <a:lnTo>
                  <a:pt x="346" y="9988"/>
                </a:lnTo>
                <a:lnTo>
                  <a:pt x="243" y="9622"/>
                </a:lnTo>
                <a:lnTo>
                  <a:pt x="156" y="9250"/>
                </a:lnTo>
                <a:lnTo>
                  <a:pt x="89" y="8871"/>
                </a:lnTo>
                <a:lnTo>
                  <a:pt x="40" y="8486"/>
                </a:lnTo>
                <a:lnTo>
                  <a:pt x="11" y="8095"/>
                </a:lnTo>
                <a:lnTo>
                  <a:pt x="0" y="7698"/>
                </a:lnTo>
                <a:lnTo>
                  <a:pt x="11" y="7302"/>
                </a:lnTo>
                <a:lnTo>
                  <a:pt x="40" y="6912"/>
                </a:lnTo>
                <a:lnTo>
                  <a:pt x="89" y="6526"/>
                </a:lnTo>
                <a:lnTo>
                  <a:pt x="156" y="6148"/>
                </a:lnTo>
                <a:lnTo>
                  <a:pt x="243" y="5776"/>
                </a:lnTo>
                <a:lnTo>
                  <a:pt x="346" y="5410"/>
                </a:lnTo>
                <a:lnTo>
                  <a:pt x="466" y="5052"/>
                </a:lnTo>
                <a:lnTo>
                  <a:pt x="605" y="4703"/>
                </a:lnTo>
                <a:lnTo>
                  <a:pt x="759" y="4361"/>
                </a:lnTo>
                <a:lnTo>
                  <a:pt x="929" y="4029"/>
                </a:lnTo>
                <a:lnTo>
                  <a:pt x="1113" y="3707"/>
                </a:lnTo>
                <a:lnTo>
                  <a:pt x="1315" y="3394"/>
                </a:lnTo>
                <a:lnTo>
                  <a:pt x="1528" y="3093"/>
                </a:lnTo>
                <a:lnTo>
                  <a:pt x="1757" y="2803"/>
                </a:lnTo>
                <a:lnTo>
                  <a:pt x="1999" y="2523"/>
                </a:lnTo>
                <a:lnTo>
                  <a:pt x="2254" y="2255"/>
                </a:lnTo>
                <a:lnTo>
                  <a:pt x="2521" y="2001"/>
                </a:lnTo>
                <a:lnTo>
                  <a:pt x="2800" y="1758"/>
                </a:lnTo>
                <a:lnTo>
                  <a:pt x="3091" y="1529"/>
                </a:lnTo>
                <a:lnTo>
                  <a:pt x="3392" y="1316"/>
                </a:lnTo>
                <a:lnTo>
                  <a:pt x="3705" y="1115"/>
                </a:lnTo>
                <a:lnTo>
                  <a:pt x="4026" y="930"/>
                </a:lnTo>
                <a:lnTo>
                  <a:pt x="4358" y="759"/>
                </a:lnTo>
                <a:lnTo>
                  <a:pt x="4700" y="606"/>
                </a:lnTo>
                <a:lnTo>
                  <a:pt x="5049" y="468"/>
                </a:lnTo>
                <a:lnTo>
                  <a:pt x="5406" y="346"/>
                </a:lnTo>
                <a:lnTo>
                  <a:pt x="5771" y="243"/>
                </a:lnTo>
                <a:lnTo>
                  <a:pt x="6144" y="156"/>
                </a:lnTo>
                <a:lnTo>
                  <a:pt x="6522" y="89"/>
                </a:lnTo>
                <a:lnTo>
                  <a:pt x="6908" y="40"/>
                </a:lnTo>
                <a:lnTo>
                  <a:pt x="7298" y="11"/>
                </a:lnTo>
                <a:lnTo>
                  <a:pt x="7693" y="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 bwMode="auto">
          <a:xfrm>
            <a:off x="6164037" y="3553238"/>
            <a:ext cx="2435678" cy="2437574"/>
          </a:xfrm>
          <a:custGeom>
            <a:avLst/>
            <a:gdLst>
              <a:gd name="T0" fmla="*/ 8480 w 15387"/>
              <a:gd name="T1" fmla="*/ 40 h 15398"/>
              <a:gd name="T2" fmla="*/ 9616 w 15387"/>
              <a:gd name="T3" fmla="*/ 243 h 15398"/>
              <a:gd name="T4" fmla="*/ 10688 w 15387"/>
              <a:gd name="T5" fmla="*/ 606 h 15398"/>
              <a:gd name="T6" fmla="*/ 11683 w 15387"/>
              <a:gd name="T7" fmla="*/ 1115 h 15398"/>
              <a:gd name="T8" fmla="*/ 12587 w 15387"/>
              <a:gd name="T9" fmla="*/ 1758 h 15398"/>
              <a:gd name="T10" fmla="*/ 13388 w 15387"/>
              <a:gd name="T11" fmla="*/ 2523 h 15398"/>
              <a:gd name="T12" fmla="*/ 14073 w 15387"/>
              <a:gd name="T13" fmla="*/ 3394 h 15398"/>
              <a:gd name="T14" fmla="*/ 14628 w 15387"/>
              <a:gd name="T15" fmla="*/ 4361 h 15398"/>
              <a:gd name="T16" fmla="*/ 15042 w 15387"/>
              <a:gd name="T17" fmla="*/ 5410 h 15398"/>
              <a:gd name="T18" fmla="*/ 15299 w 15387"/>
              <a:gd name="T19" fmla="*/ 6526 h 15398"/>
              <a:gd name="T20" fmla="*/ 15387 w 15387"/>
              <a:gd name="T21" fmla="*/ 7698 h 15398"/>
              <a:gd name="T22" fmla="*/ 15299 w 15387"/>
              <a:gd name="T23" fmla="*/ 8871 h 15398"/>
              <a:gd name="T24" fmla="*/ 15042 w 15387"/>
              <a:gd name="T25" fmla="*/ 9988 h 15398"/>
              <a:gd name="T26" fmla="*/ 14628 w 15387"/>
              <a:gd name="T27" fmla="*/ 11037 h 15398"/>
              <a:gd name="T28" fmla="*/ 14073 w 15387"/>
              <a:gd name="T29" fmla="*/ 12002 h 15398"/>
              <a:gd name="T30" fmla="*/ 13388 w 15387"/>
              <a:gd name="T31" fmla="*/ 12875 h 15398"/>
              <a:gd name="T32" fmla="*/ 12587 w 15387"/>
              <a:gd name="T33" fmla="*/ 13640 h 15398"/>
              <a:gd name="T34" fmla="*/ 11683 w 15387"/>
              <a:gd name="T35" fmla="*/ 14283 h 15398"/>
              <a:gd name="T36" fmla="*/ 10688 w 15387"/>
              <a:gd name="T37" fmla="*/ 14792 h 15398"/>
              <a:gd name="T38" fmla="*/ 9616 w 15387"/>
              <a:gd name="T39" fmla="*/ 15155 h 15398"/>
              <a:gd name="T40" fmla="*/ 8480 w 15387"/>
              <a:gd name="T41" fmla="*/ 15358 h 15398"/>
              <a:gd name="T42" fmla="*/ 7298 w 15387"/>
              <a:gd name="T43" fmla="*/ 15387 h 15398"/>
              <a:gd name="T44" fmla="*/ 6144 w 15387"/>
              <a:gd name="T45" fmla="*/ 15241 h 15398"/>
              <a:gd name="T46" fmla="*/ 5049 w 15387"/>
              <a:gd name="T47" fmla="*/ 14930 h 15398"/>
              <a:gd name="T48" fmla="*/ 4026 w 15387"/>
              <a:gd name="T49" fmla="*/ 14468 h 15398"/>
              <a:gd name="T50" fmla="*/ 3091 w 15387"/>
              <a:gd name="T51" fmla="*/ 13868 h 15398"/>
              <a:gd name="T52" fmla="*/ 2254 w 15387"/>
              <a:gd name="T53" fmla="*/ 13142 h 15398"/>
              <a:gd name="T54" fmla="*/ 1528 w 15387"/>
              <a:gd name="T55" fmla="*/ 12305 h 15398"/>
              <a:gd name="T56" fmla="*/ 929 w 15387"/>
              <a:gd name="T57" fmla="*/ 11368 h 15398"/>
              <a:gd name="T58" fmla="*/ 466 w 15387"/>
              <a:gd name="T59" fmla="*/ 10346 h 15398"/>
              <a:gd name="T60" fmla="*/ 156 w 15387"/>
              <a:gd name="T61" fmla="*/ 9250 h 15398"/>
              <a:gd name="T62" fmla="*/ 11 w 15387"/>
              <a:gd name="T63" fmla="*/ 8095 h 15398"/>
              <a:gd name="T64" fmla="*/ 40 w 15387"/>
              <a:gd name="T65" fmla="*/ 6912 h 15398"/>
              <a:gd name="T66" fmla="*/ 243 w 15387"/>
              <a:gd name="T67" fmla="*/ 5776 h 15398"/>
              <a:gd name="T68" fmla="*/ 605 w 15387"/>
              <a:gd name="T69" fmla="*/ 4703 h 15398"/>
              <a:gd name="T70" fmla="*/ 1113 w 15387"/>
              <a:gd name="T71" fmla="*/ 3707 h 15398"/>
              <a:gd name="T72" fmla="*/ 1757 w 15387"/>
              <a:gd name="T73" fmla="*/ 2803 h 15398"/>
              <a:gd name="T74" fmla="*/ 2521 w 15387"/>
              <a:gd name="T75" fmla="*/ 2001 h 15398"/>
              <a:gd name="T76" fmla="*/ 3392 w 15387"/>
              <a:gd name="T77" fmla="*/ 1316 h 15398"/>
              <a:gd name="T78" fmla="*/ 4358 w 15387"/>
              <a:gd name="T79" fmla="*/ 759 h 15398"/>
              <a:gd name="T80" fmla="*/ 5406 w 15387"/>
              <a:gd name="T81" fmla="*/ 346 h 15398"/>
              <a:gd name="T82" fmla="*/ 6522 w 15387"/>
              <a:gd name="T83" fmla="*/ 89 h 15398"/>
              <a:gd name="T84" fmla="*/ 7693 w 15387"/>
              <a:gd name="T85" fmla="*/ 0 h 15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387" h="15398">
                <a:moveTo>
                  <a:pt x="7693" y="0"/>
                </a:moveTo>
                <a:lnTo>
                  <a:pt x="8089" y="11"/>
                </a:lnTo>
                <a:lnTo>
                  <a:pt x="8480" y="40"/>
                </a:lnTo>
                <a:lnTo>
                  <a:pt x="8866" y="89"/>
                </a:lnTo>
                <a:lnTo>
                  <a:pt x="9244" y="156"/>
                </a:lnTo>
                <a:lnTo>
                  <a:pt x="9616" y="243"/>
                </a:lnTo>
                <a:lnTo>
                  <a:pt x="9981" y="346"/>
                </a:lnTo>
                <a:lnTo>
                  <a:pt x="10339" y="468"/>
                </a:lnTo>
                <a:lnTo>
                  <a:pt x="10688" y="606"/>
                </a:lnTo>
                <a:lnTo>
                  <a:pt x="11029" y="759"/>
                </a:lnTo>
                <a:lnTo>
                  <a:pt x="11360" y="930"/>
                </a:lnTo>
                <a:lnTo>
                  <a:pt x="11683" y="1115"/>
                </a:lnTo>
                <a:lnTo>
                  <a:pt x="11995" y="1316"/>
                </a:lnTo>
                <a:lnTo>
                  <a:pt x="12297" y="1529"/>
                </a:lnTo>
                <a:lnTo>
                  <a:pt x="12587" y="1758"/>
                </a:lnTo>
                <a:lnTo>
                  <a:pt x="12867" y="2001"/>
                </a:lnTo>
                <a:lnTo>
                  <a:pt x="13134" y="2255"/>
                </a:lnTo>
                <a:lnTo>
                  <a:pt x="13388" y="2523"/>
                </a:lnTo>
                <a:lnTo>
                  <a:pt x="13631" y="2803"/>
                </a:lnTo>
                <a:lnTo>
                  <a:pt x="13858" y="3093"/>
                </a:lnTo>
                <a:lnTo>
                  <a:pt x="14073" y="3394"/>
                </a:lnTo>
                <a:lnTo>
                  <a:pt x="14273" y="3707"/>
                </a:lnTo>
                <a:lnTo>
                  <a:pt x="14458" y="4029"/>
                </a:lnTo>
                <a:lnTo>
                  <a:pt x="14628" y="4361"/>
                </a:lnTo>
                <a:lnTo>
                  <a:pt x="14782" y="4703"/>
                </a:lnTo>
                <a:lnTo>
                  <a:pt x="14920" y="5052"/>
                </a:lnTo>
                <a:lnTo>
                  <a:pt x="15042" y="5410"/>
                </a:lnTo>
                <a:lnTo>
                  <a:pt x="15145" y="5776"/>
                </a:lnTo>
                <a:lnTo>
                  <a:pt x="15230" y="6148"/>
                </a:lnTo>
                <a:lnTo>
                  <a:pt x="15299" y="6526"/>
                </a:lnTo>
                <a:lnTo>
                  <a:pt x="15348" y="6912"/>
                </a:lnTo>
                <a:lnTo>
                  <a:pt x="15377" y="7302"/>
                </a:lnTo>
                <a:lnTo>
                  <a:pt x="15387" y="7698"/>
                </a:lnTo>
                <a:lnTo>
                  <a:pt x="15377" y="8095"/>
                </a:lnTo>
                <a:lnTo>
                  <a:pt x="15348" y="8486"/>
                </a:lnTo>
                <a:lnTo>
                  <a:pt x="15299" y="8871"/>
                </a:lnTo>
                <a:lnTo>
                  <a:pt x="15230" y="9250"/>
                </a:lnTo>
                <a:lnTo>
                  <a:pt x="15145" y="9622"/>
                </a:lnTo>
                <a:lnTo>
                  <a:pt x="15042" y="9988"/>
                </a:lnTo>
                <a:lnTo>
                  <a:pt x="14920" y="10346"/>
                </a:lnTo>
                <a:lnTo>
                  <a:pt x="14782" y="10695"/>
                </a:lnTo>
                <a:lnTo>
                  <a:pt x="14628" y="11037"/>
                </a:lnTo>
                <a:lnTo>
                  <a:pt x="14458" y="11368"/>
                </a:lnTo>
                <a:lnTo>
                  <a:pt x="14273" y="11691"/>
                </a:lnTo>
                <a:lnTo>
                  <a:pt x="14073" y="12002"/>
                </a:lnTo>
                <a:lnTo>
                  <a:pt x="13858" y="12305"/>
                </a:lnTo>
                <a:lnTo>
                  <a:pt x="13631" y="12595"/>
                </a:lnTo>
                <a:lnTo>
                  <a:pt x="13388" y="12875"/>
                </a:lnTo>
                <a:lnTo>
                  <a:pt x="13134" y="13142"/>
                </a:lnTo>
                <a:lnTo>
                  <a:pt x="12867" y="13397"/>
                </a:lnTo>
                <a:lnTo>
                  <a:pt x="12587" y="13640"/>
                </a:lnTo>
                <a:lnTo>
                  <a:pt x="12297" y="13868"/>
                </a:lnTo>
                <a:lnTo>
                  <a:pt x="11995" y="14082"/>
                </a:lnTo>
                <a:lnTo>
                  <a:pt x="11683" y="14283"/>
                </a:lnTo>
                <a:lnTo>
                  <a:pt x="11360" y="14468"/>
                </a:lnTo>
                <a:lnTo>
                  <a:pt x="11029" y="14639"/>
                </a:lnTo>
                <a:lnTo>
                  <a:pt x="10688" y="14792"/>
                </a:lnTo>
                <a:lnTo>
                  <a:pt x="10339" y="14930"/>
                </a:lnTo>
                <a:lnTo>
                  <a:pt x="9981" y="15052"/>
                </a:lnTo>
                <a:lnTo>
                  <a:pt x="9616" y="15155"/>
                </a:lnTo>
                <a:lnTo>
                  <a:pt x="9244" y="15241"/>
                </a:lnTo>
                <a:lnTo>
                  <a:pt x="8866" y="15309"/>
                </a:lnTo>
                <a:lnTo>
                  <a:pt x="8480" y="15358"/>
                </a:lnTo>
                <a:lnTo>
                  <a:pt x="8089" y="15387"/>
                </a:lnTo>
                <a:lnTo>
                  <a:pt x="7693" y="15398"/>
                </a:lnTo>
                <a:lnTo>
                  <a:pt x="7298" y="15387"/>
                </a:lnTo>
                <a:lnTo>
                  <a:pt x="6908" y="15358"/>
                </a:lnTo>
                <a:lnTo>
                  <a:pt x="6522" y="15309"/>
                </a:lnTo>
                <a:lnTo>
                  <a:pt x="6144" y="15241"/>
                </a:lnTo>
                <a:lnTo>
                  <a:pt x="5771" y="15155"/>
                </a:lnTo>
                <a:lnTo>
                  <a:pt x="5406" y="15052"/>
                </a:lnTo>
                <a:lnTo>
                  <a:pt x="5049" y="14930"/>
                </a:lnTo>
                <a:lnTo>
                  <a:pt x="4700" y="14792"/>
                </a:lnTo>
                <a:lnTo>
                  <a:pt x="4358" y="14639"/>
                </a:lnTo>
                <a:lnTo>
                  <a:pt x="4026" y="14468"/>
                </a:lnTo>
                <a:lnTo>
                  <a:pt x="3705" y="14283"/>
                </a:lnTo>
                <a:lnTo>
                  <a:pt x="3392" y="14082"/>
                </a:lnTo>
                <a:lnTo>
                  <a:pt x="3091" y="13868"/>
                </a:lnTo>
                <a:lnTo>
                  <a:pt x="2800" y="13640"/>
                </a:lnTo>
                <a:lnTo>
                  <a:pt x="2521" y="13397"/>
                </a:lnTo>
                <a:lnTo>
                  <a:pt x="2254" y="13142"/>
                </a:lnTo>
                <a:lnTo>
                  <a:pt x="1999" y="12875"/>
                </a:lnTo>
                <a:lnTo>
                  <a:pt x="1757" y="12595"/>
                </a:lnTo>
                <a:lnTo>
                  <a:pt x="1528" y="12305"/>
                </a:lnTo>
                <a:lnTo>
                  <a:pt x="1315" y="12002"/>
                </a:lnTo>
                <a:lnTo>
                  <a:pt x="1113" y="11691"/>
                </a:lnTo>
                <a:lnTo>
                  <a:pt x="929" y="11368"/>
                </a:lnTo>
                <a:lnTo>
                  <a:pt x="759" y="11037"/>
                </a:lnTo>
                <a:lnTo>
                  <a:pt x="605" y="10695"/>
                </a:lnTo>
                <a:lnTo>
                  <a:pt x="466" y="10346"/>
                </a:lnTo>
                <a:lnTo>
                  <a:pt x="346" y="9988"/>
                </a:lnTo>
                <a:lnTo>
                  <a:pt x="243" y="9622"/>
                </a:lnTo>
                <a:lnTo>
                  <a:pt x="156" y="9250"/>
                </a:lnTo>
                <a:lnTo>
                  <a:pt x="89" y="8871"/>
                </a:lnTo>
                <a:lnTo>
                  <a:pt x="40" y="8486"/>
                </a:lnTo>
                <a:lnTo>
                  <a:pt x="11" y="8095"/>
                </a:lnTo>
                <a:lnTo>
                  <a:pt x="0" y="7698"/>
                </a:lnTo>
                <a:lnTo>
                  <a:pt x="11" y="7302"/>
                </a:lnTo>
                <a:lnTo>
                  <a:pt x="40" y="6912"/>
                </a:lnTo>
                <a:lnTo>
                  <a:pt x="89" y="6526"/>
                </a:lnTo>
                <a:lnTo>
                  <a:pt x="156" y="6148"/>
                </a:lnTo>
                <a:lnTo>
                  <a:pt x="243" y="5776"/>
                </a:lnTo>
                <a:lnTo>
                  <a:pt x="346" y="5410"/>
                </a:lnTo>
                <a:lnTo>
                  <a:pt x="466" y="5052"/>
                </a:lnTo>
                <a:lnTo>
                  <a:pt x="605" y="4703"/>
                </a:lnTo>
                <a:lnTo>
                  <a:pt x="759" y="4361"/>
                </a:lnTo>
                <a:lnTo>
                  <a:pt x="929" y="4029"/>
                </a:lnTo>
                <a:lnTo>
                  <a:pt x="1113" y="3707"/>
                </a:lnTo>
                <a:lnTo>
                  <a:pt x="1315" y="3394"/>
                </a:lnTo>
                <a:lnTo>
                  <a:pt x="1528" y="3093"/>
                </a:lnTo>
                <a:lnTo>
                  <a:pt x="1757" y="2803"/>
                </a:lnTo>
                <a:lnTo>
                  <a:pt x="1999" y="2523"/>
                </a:lnTo>
                <a:lnTo>
                  <a:pt x="2254" y="2255"/>
                </a:lnTo>
                <a:lnTo>
                  <a:pt x="2521" y="2001"/>
                </a:lnTo>
                <a:lnTo>
                  <a:pt x="2800" y="1758"/>
                </a:lnTo>
                <a:lnTo>
                  <a:pt x="3091" y="1529"/>
                </a:lnTo>
                <a:lnTo>
                  <a:pt x="3392" y="1316"/>
                </a:lnTo>
                <a:lnTo>
                  <a:pt x="3705" y="1115"/>
                </a:lnTo>
                <a:lnTo>
                  <a:pt x="4026" y="930"/>
                </a:lnTo>
                <a:lnTo>
                  <a:pt x="4358" y="759"/>
                </a:lnTo>
                <a:lnTo>
                  <a:pt x="4700" y="606"/>
                </a:lnTo>
                <a:lnTo>
                  <a:pt x="5049" y="468"/>
                </a:lnTo>
                <a:lnTo>
                  <a:pt x="5406" y="346"/>
                </a:lnTo>
                <a:lnTo>
                  <a:pt x="5771" y="243"/>
                </a:lnTo>
                <a:lnTo>
                  <a:pt x="6144" y="156"/>
                </a:lnTo>
                <a:lnTo>
                  <a:pt x="6522" y="89"/>
                </a:lnTo>
                <a:lnTo>
                  <a:pt x="6908" y="40"/>
                </a:lnTo>
                <a:lnTo>
                  <a:pt x="7298" y="11"/>
                </a:lnTo>
                <a:lnTo>
                  <a:pt x="7693" y="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/>
          </a:p>
        </p:txBody>
      </p:sp>
      <p:sp>
        <p:nvSpPr>
          <p:cNvPr id="9" name="Freeform 7"/>
          <p:cNvSpPr>
            <a:spLocks noGrp="1"/>
          </p:cNvSpPr>
          <p:nvPr>
            <p:ph type="pic" sz="quarter" idx="17"/>
          </p:nvPr>
        </p:nvSpPr>
        <p:spPr bwMode="auto">
          <a:xfrm>
            <a:off x="9676494" y="3553238"/>
            <a:ext cx="2435678" cy="2437574"/>
          </a:xfrm>
          <a:custGeom>
            <a:avLst/>
            <a:gdLst>
              <a:gd name="T0" fmla="*/ 8480 w 15387"/>
              <a:gd name="T1" fmla="*/ 40 h 15398"/>
              <a:gd name="T2" fmla="*/ 9616 w 15387"/>
              <a:gd name="T3" fmla="*/ 243 h 15398"/>
              <a:gd name="T4" fmla="*/ 10688 w 15387"/>
              <a:gd name="T5" fmla="*/ 606 h 15398"/>
              <a:gd name="T6" fmla="*/ 11683 w 15387"/>
              <a:gd name="T7" fmla="*/ 1115 h 15398"/>
              <a:gd name="T8" fmla="*/ 12587 w 15387"/>
              <a:gd name="T9" fmla="*/ 1758 h 15398"/>
              <a:gd name="T10" fmla="*/ 13388 w 15387"/>
              <a:gd name="T11" fmla="*/ 2523 h 15398"/>
              <a:gd name="T12" fmla="*/ 14073 w 15387"/>
              <a:gd name="T13" fmla="*/ 3394 h 15398"/>
              <a:gd name="T14" fmla="*/ 14628 w 15387"/>
              <a:gd name="T15" fmla="*/ 4361 h 15398"/>
              <a:gd name="T16" fmla="*/ 15042 w 15387"/>
              <a:gd name="T17" fmla="*/ 5410 h 15398"/>
              <a:gd name="T18" fmla="*/ 15299 w 15387"/>
              <a:gd name="T19" fmla="*/ 6526 h 15398"/>
              <a:gd name="T20" fmla="*/ 15387 w 15387"/>
              <a:gd name="T21" fmla="*/ 7698 h 15398"/>
              <a:gd name="T22" fmla="*/ 15299 w 15387"/>
              <a:gd name="T23" fmla="*/ 8871 h 15398"/>
              <a:gd name="T24" fmla="*/ 15042 w 15387"/>
              <a:gd name="T25" fmla="*/ 9988 h 15398"/>
              <a:gd name="T26" fmla="*/ 14628 w 15387"/>
              <a:gd name="T27" fmla="*/ 11037 h 15398"/>
              <a:gd name="T28" fmla="*/ 14073 w 15387"/>
              <a:gd name="T29" fmla="*/ 12002 h 15398"/>
              <a:gd name="T30" fmla="*/ 13388 w 15387"/>
              <a:gd name="T31" fmla="*/ 12875 h 15398"/>
              <a:gd name="T32" fmla="*/ 12587 w 15387"/>
              <a:gd name="T33" fmla="*/ 13640 h 15398"/>
              <a:gd name="T34" fmla="*/ 11683 w 15387"/>
              <a:gd name="T35" fmla="*/ 14283 h 15398"/>
              <a:gd name="T36" fmla="*/ 10688 w 15387"/>
              <a:gd name="T37" fmla="*/ 14792 h 15398"/>
              <a:gd name="T38" fmla="*/ 9616 w 15387"/>
              <a:gd name="T39" fmla="*/ 15155 h 15398"/>
              <a:gd name="T40" fmla="*/ 8480 w 15387"/>
              <a:gd name="T41" fmla="*/ 15358 h 15398"/>
              <a:gd name="T42" fmla="*/ 7298 w 15387"/>
              <a:gd name="T43" fmla="*/ 15387 h 15398"/>
              <a:gd name="T44" fmla="*/ 6144 w 15387"/>
              <a:gd name="T45" fmla="*/ 15241 h 15398"/>
              <a:gd name="T46" fmla="*/ 5049 w 15387"/>
              <a:gd name="T47" fmla="*/ 14930 h 15398"/>
              <a:gd name="T48" fmla="*/ 4026 w 15387"/>
              <a:gd name="T49" fmla="*/ 14468 h 15398"/>
              <a:gd name="T50" fmla="*/ 3091 w 15387"/>
              <a:gd name="T51" fmla="*/ 13868 h 15398"/>
              <a:gd name="T52" fmla="*/ 2254 w 15387"/>
              <a:gd name="T53" fmla="*/ 13142 h 15398"/>
              <a:gd name="T54" fmla="*/ 1528 w 15387"/>
              <a:gd name="T55" fmla="*/ 12305 h 15398"/>
              <a:gd name="T56" fmla="*/ 929 w 15387"/>
              <a:gd name="T57" fmla="*/ 11368 h 15398"/>
              <a:gd name="T58" fmla="*/ 466 w 15387"/>
              <a:gd name="T59" fmla="*/ 10346 h 15398"/>
              <a:gd name="T60" fmla="*/ 156 w 15387"/>
              <a:gd name="T61" fmla="*/ 9250 h 15398"/>
              <a:gd name="T62" fmla="*/ 11 w 15387"/>
              <a:gd name="T63" fmla="*/ 8095 h 15398"/>
              <a:gd name="T64" fmla="*/ 40 w 15387"/>
              <a:gd name="T65" fmla="*/ 6912 h 15398"/>
              <a:gd name="T66" fmla="*/ 243 w 15387"/>
              <a:gd name="T67" fmla="*/ 5776 h 15398"/>
              <a:gd name="T68" fmla="*/ 605 w 15387"/>
              <a:gd name="T69" fmla="*/ 4703 h 15398"/>
              <a:gd name="T70" fmla="*/ 1113 w 15387"/>
              <a:gd name="T71" fmla="*/ 3707 h 15398"/>
              <a:gd name="T72" fmla="*/ 1757 w 15387"/>
              <a:gd name="T73" fmla="*/ 2803 h 15398"/>
              <a:gd name="T74" fmla="*/ 2521 w 15387"/>
              <a:gd name="T75" fmla="*/ 2001 h 15398"/>
              <a:gd name="T76" fmla="*/ 3392 w 15387"/>
              <a:gd name="T77" fmla="*/ 1316 h 15398"/>
              <a:gd name="T78" fmla="*/ 4358 w 15387"/>
              <a:gd name="T79" fmla="*/ 759 h 15398"/>
              <a:gd name="T80" fmla="*/ 5406 w 15387"/>
              <a:gd name="T81" fmla="*/ 346 h 15398"/>
              <a:gd name="T82" fmla="*/ 6522 w 15387"/>
              <a:gd name="T83" fmla="*/ 89 h 15398"/>
              <a:gd name="T84" fmla="*/ 7693 w 15387"/>
              <a:gd name="T85" fmla="*/ 0 h 15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387" h="15398">
                <a:moveTo>
                  <a:pt x="7693" y="0"/>
                </a:moveTo>
                <a:lnTo>
                  <a:pt x="8089" y="11"/>
                </a:lnTo>
                <a:lnTo>
                  <a:pt x="8480" y="40"/>
                </a:lnTo>
                <a:lnTo>
                  <a:pt x="8866" y="89"/>
                </a:lnTo>
                <a:lnTo>
                  <a:pt x="9244" y="156"/>
                </a:lnTo>
                <a:lnTo>
                  <a:pt x="9616" y="243"/>
                </a:lnTo>
                <a:lnTo>
                  <a:pt x="9981" y="346"/>
                </a:lnTo>
                <a:lnTo>
                  <a:pt x="10339" y="468"/>
                </a:lnTo>
                <a:lnTo>
                  <a:pt x="10688" y="606"/>
                </a:lnTo>
                <a:lnTo>
                  <a:pt x="11029" y="759"/>
                </a:lnTo>
                <a:lnTo>
                  <a:pt x="11360" y="930"/>
                </a:lnTo>
                <a:lnTo>
                  <a:pt x="11683" y="1115"/>
                </a:lnTo>
                <a:lnTo>
                  <a:pt x="11995" y="1316"/>
                </a:lnTo>
                <a:lnTo>
                  <a:pt x="12297" y="1529"/>
                </a:lnTo>
                <a:lnTo>
                  <a:pt x="12587" y="1758"/>
                </a:lnTo>
                <a:lnTo>
                  <a:pt x="12867" y="2001"/>
                </a:lnTo>
                <a:lnTo>
                  <a:pt x="13134" y="2255"/>
                </a:lnTo>
                <a:lnTo>
                  <a:pt x="13388" y="2523"/>
                </a:lnTo>
                <a:lnTo>
                  <a:pt x="13631" y="2803"/>
                </a:lnTo>
                <a:lnTo>
                  <a:pt x="13858" y="3093"/>
                </a:lnTo>
                <a:lnTo>
                  <a:pt x="14073" y="3394"/>
                </a:lnTo>
                <a:lnTo>
                  <a:pt x="14273" y="3707"/>
                </a:lnTo>
                <a:lnTo>
                  <a:pt x="14458" y="4029"/>
                </a:lnTo>
                <a:lnTo>
                  <a:pt x="14628" y="4361"/>
                </a:lnTo>
                <a:lnTo>
                  <a:pt x="14782" y="4703"/>
                </a:lnTo>
                <a:lnTo>
                  <a:pt x="14920" y="5052"/>
                </a:lnTo>
                <a:lnTo>
                  <a:pt x="15042" y="5410"/>
                </a:lnTo>
                <a:lnTo>
                  <a:pt x="15145" y="5776"/>
                </a:lnTo>
                <a:lnTo>
                  <a:pt x="15230" y="6148"/>
                </a:lnTo>
                <a:lnTo>
                  <a:pt x="15299" y="6526"/>
                </a:lnTo>
                <a:lnTo>
                  <a:pt x="15348" y="6912"/>
                </a:lnTo>
                <a:lnTo>
                  <a:pt x="15377" y="7302"/>
                </a:lnTo>
                <a:lnTo>
                  <a:pt x="15387" y="7698"/>
                </a:lnTo>
                <a:lnTo>
                  <a:pt x="15377" y="8095"/>
                </a:lnTo>
                <a:lnTo>
                  <a:pt x="15348" y="8486"/>
                </a:lnTo>
                <a:lnTo>
                  <a:pt x="15299" y="8871"/>
                </a:lnTo>
                <a:lnTo>
                  <a:pt x="15230" y="9250"/>
                </a:lnTo>
                <a:lnTo>
                  <a:pt x="15145" y="9622"/>
                </a:lnTo>
                <a:lnTo>
                  <a:pt x="15042" y="9988"/>
                </a:lnTo>
                <a:lnTo>
                  <a:pt x="14920" y="10346"/>
                </a:lnTo>
                <a:lnTo>
                  <a:pt x="14782" y="10695"/>
                </a:lnTo>
                <a:lnTo>
                  <a:pt x="14628" y="11037"/>
                </a:lnTo>
                <a:lnTo>
                  <a:pt x="14458" y="11368"/>
                </a:lnTo>
                <a:lnTo>
                  <a:pt x="14273" y="11691"/>
                </a:lnTo>
                <a:lnTo>
                  <a:pt x="14073" y="12002"/>
                </a:lnTo>
                <a:lnTo>
                  <a:pt x="13858" y="12305"/>
                </a:lnTo>
                <a:lnTo>
                  <a:pt x="13631" y="12595"/>
                </a:lnTo>
                <a:lnTo>
                  <a:pt x="13388" y="12875"/>
                </a:lnTo>
                <a:lnTo>
                  <a:pt x="13134" y="13142"/>
                </a:lnTo>
                <a:lnTo>
                  <a:pt x="12867" y="13397"/>
                </a:lnTo>
                <a:lnTo>
                  <a:pt x="12587" y="13640"/>
                </a:lnTo>
                <a:lnTo>
                  <a:pt x="12297" y="13868"/>
                </a:lnTo>
                <a:lnTo>
                  <a:pt x="11995" y="14082"/>
                </a:lnTo>
                <a:lnTo>
                  <a:pt x="11683" y="14283"/>
                </a:lnTo>
                <a:lnTo>
                  <a:pt x="11360" y="14468"/>
                </a:lnTo>
                <a:lnTo>
                  <a:pt x="11029" y="14639"/>
                </a:lnTo>
                <a:lnTo>
                  <a:pt x="10688" y="14792"/>
                </a:lnTo>
                <a:lnTo>
                  <a:pt x="10339" y="14930"/>
                </a:lnTo>
                <a:lnTo>
                  <a:pt x="9981" y="15052"/>
                </a:lnTo>
                <a:lnTo>
                  <a:pt x="9616" y="15155"/>
                </a:lnTo>
                <a:lnTo>
                  <a:pt x="9244" y="15241"/>
                </a:lnTo>
                <a:lnTo>
                  <a:pt x="8866" y="15309"/>
                </a:lnTo>
                <a:lnTo>
                  <a:pt x="8480" y="15358"/>
                </a:lnTo>
                <a:lnTo>
                  <a:pt x="8089" y="15387"/>
                </a:lnTo>
                <a:lnTo>
                  <a:pt x="7693" y="15398"/>
                </a:lnTo>
                <a:lnTo>
                  <a:pt x="7298" y="15387"/>
                </a:lnTo>
                <a:lnTo>
                  <a:pt x="6908" y="15358"/>
                </a:lnTo>
                <a:lnTo>
                  <a:pt x="6522" y="15309"/>
                </a:lnTo>
                <a:lnTo>
                  <a:pt x="6144" y="15241"/>
                </a:lnTo>
                <a:lnTo>
                  <a:pt x="5771" y="15155"/>
                </a:lnTo>
                <a:lnTo>
                  <a:pt x="5406" y="15052"/>
                </a:lnTo>
                <a:lnTo>
                  <a:pt x="5049" y="14930"/>
                </a:lnTo>
                <a:lnTo>
                  <a:pt x="4700" y="14792"/>
                </a:lnTo>
                <a:lnTo>
                  <a:pt x="4358" y="14639"/>
                </a:lnTo>
                <a:lnTo>
                  <a:pt x="4026" y="14468"/>
                </a:lnTo>
                <a:lnTo>
                  <a:pt x="3705" y="14283"/>
                </a:lnTo>
                <a:lnTo>
                  <a:pt x="3392" y="14082"/>
                </a:lnTo>
                <a:lnTo>
                  <a:pt x="3091" y="13868"/>
                </a:lnTo>
                <a:lnTo>
                  <a:pt x="2800" y="13640"/>
                </a:lnTo>
                <a:lnTo>
                  <a:pt x="2521" y="13397"/>
                </a:lnTo>
                <a:lnTo>
                  <a:pt x="2254" y="13142"/>
                </a:lnTo>
                <a:lnTo>
                  <a:pt x="1999" y="12875"/>
                </a:lnTo>
                <a:lnTo>
                  <a:pt x="1757" y="12595"/>
                </a:lnTo>
                <a:lnTo>
                  <a:pt x="1528" y="12305"/>
                </a:lnTo>
                <a:lnTo>
                  <a:pt x="1315" y="12002"/>
                </a:lnTo>
                <a:lnTo>
                  <a:pt x="1113" y="11691"/>
                </a:lnTo>
                <a:lnTo>
                  <a:pt x="929" y="11368"/>
                </a:lnTo>
                <a:lnTo>
                  <a:pt x="759" y="11037"/>
                </a:lnTo>
                <a:lnTo>
                  <a:pt x="605" y="10695"/>
                </a:lnTo>
                <a:lnTo>
                  <a:pt x="466" y="10346"/>
                </a:lnTo>
                <a:lnTo>
                  <a:pt x="346" y="9988"/>
                </a:lnTo>
                <a:lnTo>
                  <a:pt x="243" y="9622"/>
                </a:lnTo>
                <a:lnTo>
                  <a:pt x="156" y="9250"/>
                </a:lnTo>
                <a:lnTo>
                  <a:pt x="89" y="8871"/>
                </a:lnTo>
                <a:lnTo>
                  <a:pt x="40" y="8486"/>
                </a:lnTo>
                <a:lnTo>
                  <a:pt x="11" y="8095"/>
                </a:lnTo>
                <a:lnTo>
                  <a:pt x="0" y="7698"/>
                </a:lnTo>
                <a:lnTo>
                  <a:pt x="11" y="7302"/>
                </a:lnTo>
                <a:lnTo>
                  <a:pt x="40" y="6912"/>
                </a:lnTo>
                <a:lnTo>
                  <a:pt x="89" y="6526"/>
                </a:lnTo>
                <a:lnTo>
                  <a:pt x="156" y="6148"/>
                </a:lnTo>
                <a:lnTo>
                  <a:pt x="243" y="5776"/>
                </a:lnTo>
                <a:lnTo>
                  <a:pt x="346" y="5410"/>
                </a:lnTo>
                <a:lnTo>
                  <a:pt x="466" y="5052"/>
                </a:lnTo>
                <a:lnTo>
                  <a:pt x="605" y="4703"/>
                </a:lnTo>
                <a:lnTo>
                  <a:pt x="759" y="4361"/>
                </a:lnTo>
                <a:lnTo>
                  <a:pt x="929" y="4029"/>
                </a:lnTo>
                <a:lnTo>
                  <a:pt x="1113" y="3707"/>
                </a:lnTo>
                <a:lnTo>
                  <a:pt x="1315" y="3394"/>
                </a:lnTo>
                <a:lnTo>
                  <a:pt x="1528" y="3093"/>
                </a:lnTo>
                <a:lnTo>
                  <a:pt x="1757" y="2803"/>
                </a:lnTo>
                <a:lnTo>
                  <a:pt x="1999" y="2523"/>
                </a:lnTo>
                <a:lnTo>
                  <a:pt x="2254" y="2255"/>
                </a:lnTo>
                <a:lnTo>
                  <a:pt x="2521" y="2001"/>
                </a:lnTo>
                <a:lnTo>
                  <a:pt x="2800" y="1758"/>
                </a:lnTo>
                <a:lnTo>
                  <a:pt x="3091" y="1529"/>
                </a:lnTo>
                <a:lnTo>
                  <a:pt x="3392" y="1316"/>
                </a:lnTo>
                <a:lnTo>
                  <a:pt x="3705" y="1115"/>
                </a:lnTo>
                <a:lnTo>
                  <a:pt x="4026" y="930"/>
                </a:lnTo>
                <a:lnTo>
                  <a:pt x="4358" y="759"/>
                </a:lnTo>
                <a:lnTo>
                  <a:pt x="4700" y="606"/>
                </a:lnTo>
                <a:lnTo>
                  <a:pt x="5049" y="468"/>
                </a:lnTo>
                <a:lnTo>
                  <a:pt x="5406" y="346"/>
                </a:lnTo>
                <a:lnTo>
                  <a:pt x="5771" y="243"/>
                </a:lnTo>
                <a:lnTo>
                  <a:pt x="6144" y="156"/>
                </a:lnTo>
                <a:lnTo>
                  <a:pt x="6522" y="89"/>
                </a:lnTo>
                <a:lnTo>
                  <a:pt x="6908" y="40"/>
                </a:lnTo>
                <a:lnTo>
                  <a:pt x="7298" y="11"/>
                </a:lnTo>
                <a:lnTo>
                  <a:pt x="7693" y="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/>
          </a:p>
        </p:txBody>
      </p:sp>
      <p:sp>
        <p:nvSpPr>
          <p:cNvPr id="10" name="Freeform 7"/>
          <p:cNvSpPr>
            <a:spLocks noGrp="1"/>
          </p:cNvSpPr>
          <p:nvPr>
            <p:ph type="pic" sz="quarter" idx="18"/>
          </p:nvPr>
        </p:nvSpPr>
        <p:spPr bwMode="auto">
          <a:xfrm>
            <a:off x="13188951" y="3553238"/>
            <a:ext cx="2435678" cy="2437574"/>
          </a:xfrm>
          <a:custGeom>
            <a:avLst/>
            <a:gdLst>
              <a:gd name="T0" fmla="*/ 8480 w 15387"/>
              <a:gd name="T1" fmla="*/ 40 h 15398"/>
              <a:gd name="T2" fmla="*/ 9616 w 15387"/>
              <a:gd name="T3" fmla="*/ 243 h 15398"/>
              <a:gd name="T4" fmla="*/ 10688 w 15387"/>
              <a:gd name="T5" fmla="*/ 606 h 15398"/>
              <a:gd name="T6" fmla="*/ 11683 w 15387"/>
              <a:gd name="T7" fmla="*/ 1115 h 15398"/>
              <a:gd name="T8" fmla="*/ 12587 w 15387"/>
              <a:gd name="T9" fmla="*/ 1758 h 15398"/>
              <a:gd name="T10" fmla="*/ 13388 w 15387"/>
              <a:gd name="T11" fmla="*/ 2523 h 15398"/>
              <a:gd name="T12" fmla="*/ 14073 w 15387"/>
              <a:gd name="T13" fmla="*/ 3394 h 15398"/>
              <a:gd name="T14" fmla="*/ 14628 w 15387"/>
              <a:gd name="T15" fmla="*/ 4361 h 15398"/>
              <a:gd name="T16" fmla="*/ 15042 w 15387"/>
              <a:gd name="T17" fmla="*/ 5410 h 15398"/>
              <a:gd name="T18" fmla="*/ 15299 w 15387"/>
              <a:gd name="T19" fmla="*/ 6526 h 15398"/>
              <a:gd name="T20" fmla="*/ 15387 w 15387"/>
              <a:gd name="T21" fmla="*/ 7698 h 15398"/>
              <a:gd name="T22" fmla="*/ 15299 w 15387"/>
              <a:gd name="T23" fmla="*/ 8871 h 15398"/>
              <a:gd name="T24" fmla="*/ 15042 w 15387"/>
              <a:gd name="T25" fmla="*/ 9988 h 15398"/>
              <a:gd name="T26" fmla="*/ 14628 w 15387"/>
              <a:gd name="T27" fmla="*/ 11037 h 15398"/>
              <a:gd name="T28" fmla="*/ 14073 w 15387"/>
              <a:gd name="T29" fmla="*/ 12002 h 15398"/>
              <a:gd name="T30" fmla="*/ 13388 w 15387"/>
              <a:gd name="T31" fmla="*/ 12875 h 15398"/>
              <a:gd name="T32" fmla="*/ 12587 w 15387"/>
              <a:gd name="T33" fmla="*/ 13640 h 15398"/>
              <a:gd name="T34" fmla="*/ 11683 w 15387"/>
              <a:gd name="T35" fmla="*/ 14283 h 15398"/>
              <a:gd name="T36" fmla="*/ 10688 w 15387"/>
              <a:gd name="T37" fmla="*/ 14792 h 15398"/>
              <a:gd name="T38" fmla="*/ 9616 w 15387"/>
              <a:gd name="T39" fmla="*/ 15155 h 15398"/>
              <a:gd name="T40" fmla="*/ 8480 w 15387"/>
              <a:gd name="T41" fmla="*/ 15358 h 15398"/>
              <a:gd name="T42" fmla="*/ 7298 w 15387"/>
              <a:gd name="T43" fmla="*/ 15387 h 15398"/>
              <a:gd name="T44" fmla="*/ 6144 w 15387"/>
              <a:gd name="T45" fmla="*/ 15241 h 15398"/>
              <a:gd name="T46" fmla="*/ 5049 w 15387"/>
              <a:gd name="T47" fmla="*/ 14930 h 15398"/>
              <a:gd name="T48" fmla="*/ 4026 w 15387"/>
              <a:gd name="T49" fmla="*/ 14468 h 15398"/>
              <a:gd name="T50" fmla="*/ 3091 w 15387"/>
              <a:gd name="T51" fmla="*/ 13868 h 15398"/>
              <a:gd name="T52" fmla="*/ 2254 w 15387"/>
              <a:gd name="T53" fmla="*/ 13142 h 15398"/>
              <a:gd name="T54" fmla="*/ 1528 w 15387"/>
              <a:gd name="T55" fmla="*/ 12305 h 15398"/>
              <a:gd name="T56" fmla="*/ 929 w 15387"/>
              <a:gd name="T57" fmla="*/ 11368 h 15398"/>
              <a:gd name="T58" fmla="*/ 466 w 15387"/>
              <a:gd name="T59" fmla="*/ 10346 h 15398"/>
              <a:gd name="T60" fmla="*/ 156 w 15387"/>
              <a:gd name="T61" fmla="*/ 9250 h 15398"/>
              <a:gd name="T62" fmla="*/ 11 w 15387"/>
              <a:gd name="T63" fmla="*/ 8095 h 15398"/>
              <a:gd name="T64" fmla="*/ 40 w 15387"/>
              <a:gd name="T65" fmla="*/ 6912 h 15398"/>
              <a:gd name="T66" fmla="*/ 243 w 15387"/>
              <a:gd name="T67" fmla="*/ 5776 h 15398"/>
              <a:gd name="T68" fmla="*/ 605 w 15387"/>
              <a:gd name="T69" fmla="*/ 4703 h 15398"/>
              <a:gd name="T70" fmla="*/ 1113 w 15387"/>
              <a:gd name="T71" fmla="*/ 3707 h 15398"/>
              <a:gd name="T72" fmla="*/ 1757 w 15387"/>
              <a:gd name="T73" fmla="*/ 2803 h 15398"/>
              <a:gd name="T74" fmla="*/ 2521 w 15387"/>
              <a:gd name="T75" fmla="*/ 2001 h 15398"/>
              <a:gd name="T76" fmla="*/ 3392 w 15387"/>
              <a:gd name="T77" fmla="*/ 1316 h 15398"/>
              <a:gd name="T78" fmla="*/ 4358 w 15387"/>
              <a:gd name="T79" fmla="*/ 759 h 15398"/>
              <a:gd name="T80" fmla="*/ 5406 w 15387"/>
              <a:gd name="T81" fmla="*/ 346 h 15398"/>
              <a:gd name="T82" fmla="*/ 6522 w 15387"/>
              <a:gd name="T83" fmla="*/ 89 h 15398"/>
              <a:gd name="T84" fmla="*/ 7693 w 15387"/>
              <a:gd name="T85" fmla="*/ 0 h 15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387" h="15398">
                <a:moveTo>
                  <a:pt x="7693" y="0"/>
                </a:moveTo>
                <a:lnTo>
                  <a:pt x="8089" y="11"/>
                </a:lnTo>
                <a:lnTo>
                  <a:pt x="8480" y="40"/>
                </a:lnTo>
                <a:lnTo>
                  <a:pt x="8866" y="89"/>
                </a:lnTo>
                <a:lnTo>
                  <a:pt x="9244" y="156"/>
                </a:lnTo>
                <a:lnTo>
                  <a:pt x="9616" y="243"/>
                </a:lnTo>
                <a:lnTo>
                  <a:pt x="9981" y="346"/>
                </a:lnTo>
                <a:lnTo>
                  <a:pt x="10339" y="468"/>
                </a:lnTo>
                <a:lnTo>
                  <a:pt x="10688" y="606"/>
                </a:lnTo>
                <a:lnTo>
                  <a:pt x="11029" y="759"/>
                </a:lnTo>
                <a:lnTo>
                  <a:pt x="11360" y="930"/>
                </a:lnTo>
                <a:lnTo>
                  <a:pt x="11683" y="1115"/>
                </a:lnTo>
                <a:lnTo>
                  <a:pt x="11995" y="1316"/>
                </a:lnTo>
                <a:lnTo>
                  <a:pt x="12297" y="1529"/>
                </a:lnTo>
                <a:lnTo>
                  <a:pt x="12587" y="1758"/>
                </a:lnTo>
                <a:lnTo>
                  <a:pt x="12867" y="2001"/>
                </a:lnTo>
                <a:lnTo>
                  <a:pt x="13134" y="2255"/>
                </a:lnTo>
                <a:lnTo>
                  <a:pt x="13388" y="2523"/>
                </a:lnTo>
                <a:lnTo>
                  <a:pt x="13631" y="2803"/>
                </a:lnTo>
                <a:lnTo>
                  <a:pt x="13858" y="3093"/>
                </a:lnTo>
                <a:lnTo>
                  <a:pt x="14073" y="3394"/>
                </a:lnTo>
                <a:lnTo>
                  <a:pt x="14273" y="3707"/>
                </a:lnTo>
                <a:lnTo>
                  <a:pt x="14458" y="4029"/>
                </a:lnTo>
                <a:lnTo>
                  <a:pt x="14628" y="4361"/>
                </a:lnTo>
                <a:lnTo>
                  <a:pt x="14782" y="4703"/>
                </a:lnTo>
                <a:lnTo>
                  <a:pt x="14920" y="5052"/>
                </a:lnTo>
                <a:lnTo>
                  <a:pt x="15042" y="5410"/>
                </a:lnTo>
                <a:lnTo>
                  <a:pt x="15145" y="5776"/>
                </a:lnTo>
                <a:lnTo>
                  <a:pt x="15230" y="6148"/>
                </a:lnTo>
                <a:lnTo>
                  <a:pt x="15299" y="6526"/>
                </a:lnTo>
                <a:lnTo>
                  <a:pt x="15348" y="6912"/>
                </a:lnTo>
                <a:lnTo>
                  <a:pt x="15377" y="7302"/>
                </a:lnTo>
                <a:lnTo>
                  <a:pt x="15387" y="7698"/>
                </a:lnTo>
                <a:lnTo>
                  <a:pt x="15377" y="8095"/>
                </a:lnTo>
                <a:lnTo>
                  <a:pt x="15348" y="8486"/>
                </a:lnTo>
                <a:lnTo>
                  <a:pt x="15299" y="8871"/>
                </a:lnTo>
                <a:lnTo>
                  <a:pt x="15230" y="9250"/>
                </a:lnTo>
                <a:lnTo>
                  <a:pt x="15145" y="9622"/>
                </a:lnTo>
                <a:lnTo>
                  <a:pt x="15042" y="9988"/>
                </a:lnTo>
                <a:lnTo>
                  <a:pt x="14920" y="10346"/>
                </a:lnTo>
                <a:lnTo>
                  <a:pt x="14782" y="10695"/>
                </a:lnTo>
                <a:lnTo>
                  <a:pt x="14628" y="11037"/>
                </a:lnTo>
                <a:lnTo>
                  <a:pt x="14458" y="11368"/>
                </a:lnTo>
                <a:lnTo>
                  <a:pt x="14273" y="11691"/>
                </a:lnTo>
                <a:lnTo>
                  <a:pt x="14073" y="12002"/>
                </a:lnTo>
                <a:lnTo>
                  <a:pt x="13858" y="12305"/>
                </a:lnTo>
                <a:lnTo>
                  <a:pt x="13631" y="12595"/>
                </a:lnTo>
                <a:lnTo>
                  <a:pt x="13388" y="12875"/>
                </a:lnTo>
                <a:lnTo>
                  <a:pt x="13134" y="13142"/>
                </a:lnTo>
                <a:lnTo>
                  <a:pt x="12867" y="13397"/>
                </a:lnTo>
                <a:lnTo>
                  <a:pt x="12587" y="13640"/>
                </a:lnTo>
                <a:lnTo>
                  <a:pt x="12297" y="13868"/>
                </a:lnTo>
                <a:lnTo>
                  <a:pt x="11995" y="14082"/>
                </a:lnTo>
                <a:lnTo>
                  <a:pt x="11683" y="14283"/>
                </a:lnTo>
                <a:lnTo>
                  <a:pt x="11360" y="14468"/>
                </a:lnTo>
                <a:lnTo>
                  <a:pt x="11029" y="14639"/>
                </a:lnTo>
                <a:lnTo>
                  <a:pt x="10688" y="14792"/>
                </a:lnTo>
                <a:lnTo>
                  <a:pt x="10339" y="14930"/>
                </a:lnTo>
                <a:lnTo>
                  <a:pt x="9981" y="15052"/>
                </a:lnTo>
                <a:lnTo>
                  <a:pt x="9616" y="15155"/>
                </a:lnTo>
                <a:lnTo>
                  <a:pt x="9244" y="15241"/>
                </a:lnTo>
                <a:lnTo>
                  <a:pt x="8866" y="15309"/>
                </a:lnTo>
                <a:lnTo>
                  <a:pt x="8480" y="15358"/>
                </a:lnTo>
                <a:lnTo>
                  <a:pt x="8089" y="15387"/>
                </a:lnTo>
                <a:lnTo>
                  <a:pt x="7693" y="15398"/>
                </a:lnTo>
                <a:lnTo>
                  <a:pt x="7298" y="15387"/>
                </a:lnTo>
                <a:lnTo>
                  <a:pt x="6908" y="15358"/>
                </a:lnTo>
                <a:lnTo>
                  <a:pt x="6522" y="15309"/>
                </a:lnTo>
                <a:lnTo>
                  <a:pt x="6144" y="15241"/>
                </a:lnTo>
                <a:lnTo>
                  <a:pt x="5771" y="15155"/>
                </a:lnTo>
                <a:lnTo>
                  <a:pt x="5406" y="15052"/>
                </a:lnTo>
                <a:lnTo>
                  <a:pt x="5049" y="14930"/>
                </a:lnTo>
                <a:lnTo>
                  <a:pt x="4700" y="14792"/>
                </a:lnTo>
                <a:lnTo>
                  <a:pt x="4358" y="14639"/>
                </a:lnTo>
                <a:lnTo>
                  <a:pt x="4026" y="14468"/>
                </a:lnTo>
                <a:lnTo>
                  <a:pt x="3705" y="14283"/>
                </a:lnTo>
                <a:lnTo>
                  <a:pt x="3392" y="14082"/>
                </a:lnTo>
                <a:lnTo>
                  <a:pt x="3091" y="13868"/>
                </a:lnTo>
                <a:lnTo>
                  <a:pt x="2800" y="13640"/>
                </a:lnTo>
                <a:lnTo>
                  <a:pt x="2521" y="13397"/>
                </a:lnTo>
                <a:lnTo>
                  <a:pt x="2254" y="13142"/>
                </a:lnTo>
                <a:lnTo>
                  <a:pt x="1999" y="12875"/>
                </a:lnTo>
                <a:lnTo>
                  <a:pt x="1757" y="12595"/>
                </a:lnTo>
                <a:lnTo>
                  <a:pt x="1528" y="12305"/>
                </a:lnTo>
                <a:lnTo>
                  <a:pt x="1315" y="12002"/>
                </a:lnTo>
                <a:lnTo>
                  <a:pt x="1113" y="11691"/>
                </a:lnTo>
                <a:lnTo>
                  <a:pt x="929" y="11368"/>
                </a:lnTo>
                <a:lnTo>
                  <a:pt x="759" y="11037"/>
                </a:lnTo>
                <a:lnTo>
                  <a:pt x="605" y="10695"/>
                </a:lnTo>
                <a:lnTo>
                  <a:pt x="466" y="10346"/>
                </a:lnTo>
                <a:lnTo>
                  <a:pt x="346" y="9988"/>
                </a:lnTo>
                <a:lnTo>
                  <a:pt x="243" y="9622"/>
                </a:lnTo>
                <a:lnTo>
                  <a:pt x="156" y="9250"/>
                </a:lnTo>
                <a:lnTo>
                  <a:pt x="89" y="8871"/>
                </a:lnTo>
                <a:lnTo>
                  <a:pt x="40" y="8486"/>
                </a:lnTo>
                <a:lnTo>
                  <a:pt x="11" y="8095"/>
                </a:lnTo>
                <a:lnTo>
                  <a:pt x="0" y="7698"/>
                </a:lnTo>
                <a:lnTo>
                  <a:pt x="11" y="7302"/>
                </a:lnTo>
                <a:lnTo>
                  <a:pt x="40" y="6912"/>
                </a:lnTo>
                <a:lnTo>
                  <a:pt x="89" y="6526"/>
                </a:lnTo>
                <a:lnTo>
                  <a:pt x="156" y="6148"/>
                </a:lnTo>
                <a:lnTo>
                  <a:pt x="243" y="5776"/>
                </a:lnTo>
                <a:lnTo>
                  <a:pt x="346" y="5410"/>
                </a:lnTo>
                <a:lnTo>
                  <a:pt x="466" y="5052"/>
                </a:lnTo>
                <a:lnTo>
                  <a:pt x="605" y="4703"/>
                </a:lnTo>
                <a:lnTo>
                  <a:pt x="759" y="4361"/>
                </a:lnTo>
                <a:lnTo>
                  <a:pt x="929" y="4029"/>
                </a:lnTo>
                <a:lnTo>
                  <a:pt x="1113" y="3707"/>
                </a:lnTo>
                <a:lnTo>
                  <a:pt x="1315" y="3394"/>
                </a:lnTo>
                <a:lnTo>
                  <a:pt x="1528" y="3093"/>
                </a:lnTo>
                <a:lnTo>
                  <a:pt x="1757" y="2803"/>
                </a:lnTo>
                <a:lnTo>
                  <a:pt x="1999" y="2523"/>
                </a:lnTo>
                <a:lnTo>
                  <a:pt x="2254" y="2255"/>
                </a:lnTo>
                <a:lnTo>
                  <a:pt x="2521" y="2001"/>
                </a:lnTo>
                <a:lnTo>
                  <a:pt x="2800" y="1758"/>
                </a:lnTo>
                <a:lnTo>
                  <a:pt x="3091" y="1529"/>
                </a:lnTo>
                <a:lnTo>
                  <a:pt x="3392" y="1316"/>
                </a:lnTo>
                <a:lnTo>
                  <a:pt x="3705" y="1115"/>
                </a:lnTo>
                <a:lnTo>
                  <a:pt x="4026" y="930"/>
                </a:lnTo>
                <a:lnTo>
                  <a:pt x="4358" y="759"/>
                </a:lnTo>
                <a:lnTo>
                  <a:pt x="4700" y="606"/>
                </a:lnTo>
                <a:lnTo>
                  <a:pt x="5049" y="468"/>
                </a:lnTo>
                <a:lnTo>
                  <a:pt x="5406" y="346"/>
                </a:lnTo>
                <a:lnTo>
                  <a:pt x="5771" y="243"/>
                </a:lnTo>
                <a:lnTo>
                  <a:pt x="6144" y="156"/>
                </a:lnTo>
                <a:lnTo>
                  <a:pt x="6522" y="89"/>
                </a:lnTo>
                <a:lnTo>
                  <a:pt x="6908" y="40"/>
                </a:lnTo>
                <a:lnTo>
                  <a:pt x="7298" y="11"/>
                </a:lnTo>
                <a:lnTo>
                  <a:pt x="7693" y="0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909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4D7A67C-8843-4D33-ACCD-F8CEA7516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17215" y="9536113"/>
            <a:ext cx="41148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5876BC-2005-475C-BDB7-333645879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7300" y="9536113"/>
            <a:ext cx="848226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91FB5CC-F0CE-4EAB-AD3F-B9AABCA0A8C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16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7" r:id="rId2"/>
    <p:sldLayoutId id="2147484508" r:id="rId3"/>
    <p:sldLayoutId id="2147484520" r:id="rId4"/>
    <p:sldLayoutId id="2147484521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  <p:sldLayoutId id="2147484566" r:id="rId12"/>
    <p:sldLayoutId id="2147484568" r:id="rId13"/>
    <p:sldLayoutId id="2147484569" r:id="rId14"/>
    <p:sldLayoutId id="2147484570" r:id="rId15"/>
    <p:sldLayoutId id="2147484571" r:id="rId16"/>
    <p:sldLayoutId id="2147484572" r:id="rId17"/>
  </p:sldLayoutIdLst>
  <p:hf hdr="0" ft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se.ru/buildinghse/dining/stbasm/" TargetMode="External"/><Relationship Id="rId3" Type="http://schemas.openxmlformats.org/officeDocument/2006/relationships/image" Target="../media/image28.jpeg"/><Relationship Id="rId7" Type="http://schemas.openxmlformats.org/officeDocument/2006/relationships/hyperlink" Target="https://www.hse.ru/buildinghse/pokrovka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g"/><Relationship Id="rId11" Type="http://schemas.openxmlformats.org/officeDocument/2006/relationships/hyperlink" Target="https://www.hse.ru/fundament/ordynka/" TargetMode="External"/><Relationship Id="rId5" Type="http://schemas.openxmlformats.org/officeDocument/2006/relationships/image" Target="../media/image30.jpg"/><Relationship Id="rId10" Type="http://schemas.openxmlformats.org/officeDocument/2006/relationships/hyperlink" Target="https://www.hse.ru/fundament/shabolovka/" TargetMode="External"/><Relationship Id="rId4" Type="http://schemas.openxmlformats.org/officeDocument/2006/relationships/image" Target="../media/image29.jpg"/><Relationship Id="rId9" Type="http://schemas.openxmlformats.org/officeDocument/2006/relationships/hyperlink" Target="https://www.hse.ru/buildinghse/myasnitskaya_9-1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7.png"/><Relationship Id="rId2" Type="http://schemas.openxmlformats.org/officeDocument/2006/relationships/hyperlink" Target="https://www.instagram.com/shabolovka_hse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habolovka_hse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instagram.com/shabolovka_hse/" TargetMode="Externa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hse.ru/en/figures/#pagetop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habolovka_hse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здание, внешний, красный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7BA16DBD-59E0-4185-B340-976D826D7F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" b="7713"/>
          <a:stretch>
            <a:fillRect/>
          </a:stretch>
        </p:blipFill>
        <p:spPr/>
      </p:pic>
      <p:sp>
        <p:nvSpPr>
          <p:cNvPr id="30" name="Прямоугольник 29"/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rgbClr val="232B36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5007" y="8573383"/>
            <a:ext cx="53695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chemeClr val="bg2"/>
                </a:solidFill>
                <a:latin typeface="Montserrat ExtraLight" panose="00000300000000000000" pitchFamily="50" charset="0"/>
                <a:ea typeface="Roboto Light" panose="02000000000000000000" pitchFamily="2" charset="0"/>
                <a:cs typeface="Open Sans Light" panose="020B0306030504020204" pitchFamily="34" charset="0"/>
              </a:rPr>
              <a:t>Zakharov</a:t>
            </a:r>
            <a:r>
              <a:rPr lang="en-US" sz="2500" dirty="0">
                <a:solidFill>
                  <a:schemeClr val="bg2"/>
                </a:solidFill>
                <a:latin typeface="Montserrat ExtraLight" panose="00000300000000000000" pitchFamily="50" charset="0"/>
                <a:ea typeface="Roboto Light" panose="02000000000000000000" pitchFamily="2" charset="0"/>
                <a:cs typeface="Open Sans Light" panose="020B0306030504020204" pitchFamily="34" charset="0"/>
              </a:rPr>
              <a:t>  · Serov ·  </a:t>
            </a:r>
            <a:r>
              <a:rPr lang="en-US" sz="2500" dirty="0" err="1">
                <a:solidFill>
                  <a:schemeClr val="bg2"/>
                </a:solidFill>
                <a:latin typeface="Montserrat ExtraLight" panose="00000300000000000000" pitchFamily="50" charset="0"/>
                <a:ea typeface="Roboto Light" panose="02000000000000000000" pitchFamily="2" charset="0"/>
                <a:cs typeface="Open Sans Light" panose="020B0306030504020204" pitchFamily="34" charset="0"/>
              </a:rPr>
              <a:t>Belyaeva</a:t>
            </a:r>
            <a:r>
              <a:rPr lang="en-US" sz="2500" dirty="0">
                <a:solidFill>
                  <a:schemeClr val="bg2"/>
                </a:solidFill>
                <a:latin typeface="Montserrat ExtraLight" panose="00000300000000000000" pitchFamily="50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endParaRPr lang="ru-RU" sz="2500" dirty="0">
              <a:solidFill>
                <a:schemeClr val="bg2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67DB9F-63A3-493D-BCDC-FE9BE085C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922" y="-698048"/>
            <a:ext cx="2733675" cy="619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6D6774-1903-472D-AD39-33A2EECF54D3}"/>
              </a:ext>
            </a:extLst>
          </p:cNvPr>
          <p:cNvSpPr txBox="1"/>
          <p:nvPr/>
        </p:nvSpPr>
        <p:spPr>
          <a:xfrm>
            <a:off x="3508909" y="4606589"/>
            <a:ext cx="1127018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gradFill>
                  <a:gsLst>
                    <a:gs pos="0">
                      <a:schemeClr val="accent5"/>
                    </a:gs>
                    <a:gs pos="100000">
                      <a:schemeClr val="accent4"/>
                    </a:gs>
                  </a:gsLst>
                  <a:lin ang="13500000" scaled="1"/>
                </a:gra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Graduate School of Business</a:t>
            </a:r>
            <a:endParaRPr lang="ru-RU" sz="11500" dirty="0">
              <a:gradFill>
                <a:gsLst>
                  <a:gs pos="0">
                    <a:schemeClr val="accent5"/>
                  </a:gs>
                  <a:gs pos="100000">
                    <a:schemeClr val="accent4"/>
                  </a:gs>
                </a:gsLst>
                <a:lin ang="13500000" scaled="1"/>
              </a:gra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2660D0-5C6D-4F64-A450-B02F4BA050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34" y="396840"/>
            <a:ext cx="5760732" cy="43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53E208F-3372-4F1B-98D0-8B7C45D6FE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7" b="30057"/>
          <a:stretch>
            <a:fillRect/>
          </a:stretch>
        </p:blipFill>
        <p:spPr/>
      </p:pic>
      <p:sp>
        <p:nvSpPr>
          <p:cNvPr id="57" name="Прямоугольник 56"/>
          <p:cNvSpPr/>
          <p:nvPr/>
        </p:nvSpPr>
        <p:spPr>
          <a:xfrm rot="10800000">
            <a:off x="-1" y="0"/>
            <a:ext cx="18288000" cy="102885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882269" y="3167889"/>
            <a:ext cx="66488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bg2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Underground museum</a:t>
            </a:r>
            <a:endParaRPr lang="ru-RU" sz="7000" dirty="0">
              <a:solidFill>
                <a:schemeClr val="bg2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4767176" y="6303466"/>
            <a:ext cx="4352388" cy="478184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3751284" y="-1035015"/>
            <a:ext cx="4352388" cy="478184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платформа, метро&#10;&#10;Автоматически созданное описание">
            <a:extLst>
              <a:ext uri="{FF2B5EF4-FFF2-40B4-BE49-F238E27FC236}">
                <a16:creationId xmlns:a16="http://schemas.microsoft.com/office/drawing/2014/main" id="{72F80463-01DD-4F17-9E0E-AB9CF801A14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0" b="12360"/>
          <a:stretch>
            <a:fillRect/>
          </a:stretch>
        </p:blipFill>
        <p:spPr/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112" y="754544"/>
            <a:ext cx="4352388" cy="4781848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пол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C0B9D642-A70E-49F8-9F56-8B467D5333A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r="17183"/>
          <a:stretch>
            <a:fillRect/>
          </a:stretch>
        </p:blipFill>
        <p:spPr/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8349395" y="518385"/>
            <a:ext cx="4352388" cy="478184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8021058" y="5442122"/>
            <a:ext cx="4352388" cy="478184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амень, колоннада&#10;&#10;Автоматически созданное описание">
            <a:extLst>
              <a:ext uri="{FF2B5EF4-FFF2-40B4-BE49-F238E27FC236}">
                <a16:creationId xmlns:a16="http://schemas.microsoft.com/office/drawing/2014/main" id="{7F0DD083-2001-473B-8309-EE628400D86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3" r="21903"/>
          <a:stretch>
            <a:fillRect/>
          </a:stretch>
        </p:blipFill>
        <p:spPr/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14205288" y="1990180"/>
            <a:ext cx="4352388" cy="478184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внутренний, несколько, колоннада&#10;&#10;Автоматически созданное описание">
            <a:extLst>
              <a:ext uri="{FF2B5EF4-FFF2-40B4-BE49-F238E27FC236}">
                <a16:creationId xmlns:a16="http://schemas.microsoft.com/office/drawing/2014/main" id="{686246D8-6424-49B3-9C67-7332C01871A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0456330" y="3976475"/>
            <a:ext cx="4352388" cy="4781848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, платформа, метро&#10;&#10;Автоматически созданное описание">
            <a:extLst>
              <a:ext uri="{FF2B5EF4-FFF2-40B4-BE49-F238E27FC236}">
                <a16:creationId xmlns:a16="http://schemas.microsoft.com/office/drawing/2014/main" id="{F6E85DAB-59F3-43A4-B01C-3C1E6EB35DF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5" r="16655"/>
          <a:stretch>
            <a:fillRect/>
          </a:stretch>
        </p:blipFill>
        <p:spPr/>
      </p:pic>
      <p:pic>
        <p:nvPicPr>
          <p:cNvPr id="41" name="Рисунок 40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C1C99EE-6A19-4D40-A54B-E60E47D86E0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3" r="21903"/>
          <a:stretch>
            <a:fillRect/>
          </a:stretch>
        </p:blipFill>
        <p:spPr/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369" y="5414658"/>
            <a:ext cx="4352388" cy="4781848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текст, транспорт, поезд&#10;&#10;Автоматически созданное описание">
            <a:extLst>
              <a:ext uri="{FF2B5EF4-FFF2-40B4-BE49-F238E27FC236}">
                <a16:creationId xmlns:a16="http://schemas.microsoft.com/office/drawing/2014/main" id="{F44BC994-44DA-499C-B5E7-4B0AFCB6AB7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t="217" r="30104" b="-217"/>
          <a:stretch/>
        </p:blipFill>
        <p:spPr>
          <a:xfrm rot="19800000">
            <a:off x="8708920" y="948300"/>
            <a:ext cx="3137152" cy="3138617"/>
          </a:xfrm>
        </p:spPr>
      </p:pic>
      <p:pic>
        <p:nvPicPr>
          <p:cNvPr id="35" name="Рисунок 34" descr="Изображение выглядит как закрыть&#10;&#10;Автоматически созданное описание">
            <a:extLst>
              <a:ext uri="{FF2B5EF4-FFF2-40B4-BE49-F238E27FC236}">
                <a16:creationId xmlns:a16="http://schemas.microsoft.com/office/drawing/2014/main" id="{EFDEA075-8DB2-4CF5-9D95-02B4D353495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1105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3510" y="5604884"/>
            <a:ext cx="9320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HSE</a:t>
            </a:r>
            <a:endParaRPr lang="ru-RU" sz="8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982065" y="7869355"/>
            <a:ext cx="262521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0" dirty="0">
                <a:solidFill>
                  <a:schemeClr val="bg2">
                    <a:lumMod val="95000"/>
                  </a:schemeClr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HSE</a:t>
            </a:r>
            <a:endParaRPr lang="ru-RU" sz="22000" dirty="0">
              <a:solidFill>
                <a:schemeClr val="bg2">
                  <a:lumMod val="95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68213" y="1607043"/>
            <a:ext cx="3151572" cy="3151572"/>
          </a:xfrm>
          <a:custGeom>
            <a:avLst/>
            <a:gdLst>
              <a:gd name="connsiteX0" fmla="*/ 735071 w 3151572"/>
              <a:gd name="connsiteY0" fmla="*/ 735071 h 3151572"/>
              <a:gd name="connsiteX1" fmla="*/ 735071 w 3151572"/>
              <a:gd name="connsiteY1" fmla="*/ 2416501 h 3151572"/>
              <a:gd name="connsiteX2" fmla="*/ 2416501 w 3151572"/>
              <a:gd name="connsiteY2" fmla="*/ 2416501 h 3151572"/>
              <a:gd name="connsiteX3" fmla="*/ 2416501 w 3151572"/>
              <a:gd name="connsiteY3" fmla="*/ 735071 h 3151572"/>
              <a:gd name="connsiteX4" fmla="*/ 0 w 3151572"/>
              <a:gd name="connsiteY4" fmla="*/ 0 h 3151572"/>
              <a:gd name="connsiteX5" fmla="*/ 3151572 w 3151572"/>
              <a:gd name="connsiteY5" fmla="*/ 0 h 3151572"/>
              <a:gd name="connsiteX6" fmla="*/ 3151572 w 3151572"/>
              <a:gd name="connsiteY6" fmla="*/ 3151572 h 3151572"/>
              <a:gd name="connsiteX7" fmla="*/ 0 w 3151572"/>
              <a:gd name="connsiteY7" fmla="*/ 3151572 h 315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1572" h="3151572">
                <a:moveTo>
                  <a:pt x="735071" y="735071"/>
                </a:moveTo>
                <a:lnTo>
                  <a:pt x="735071" y="2416501"/>
                </a:lnTo>
                <a:lnTo>
                  <a:pt x="2416501" y="2416501"/>
                </a:lnTo>
                <a:lnTo>
                  <a:pt x="2416501" y="735071"/>
                </a:lnTo>
                <a:close/>
                <a:moveTo>
                  <a:pt x="0" y="0"/>
                </a:moveTo>
                <a:lnTo>
                  <a:pt x="3151572" y="0"/>
                </a:lnTo>
                <a:lnTo>
                  <a:pt x="3151572" y="3151572"/>
                </a:lnTo>
                <a:lnTo>
                  <a:pt x="0" y="3151572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0">
                <a:schemeClr val="accent4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10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094419" y="3814560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Pokrovka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409619" y="3794920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Basmannaya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52019" y="7472159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Shabolovskaya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067219" y="7472159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Ordynka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36819" y="7472159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M</a:t>
            </a:r>
            <a:r>
              <a:rPr lang="en-GB" sz="2200" dirty="0" err="1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yasnitskaya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482059" y="889915"/>
            <a:ext cx="93238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Buildings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8" name="Рисунок 7" descr="Изображение выглядит как здание, внешний, дорога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174E1C31-C636-47B5-88CD-2F79BFA817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0" r="27730"/>
          <a:stretch/>
        </p:blipFill>
        <p:spPr>
          <a:xfrm>
            <a:off x="0" y="2973388"/>
            <a:ext cx="3657600" cy="3657600"/>
          </a:xfrm>
        </p:spPr>
      </p:pic>
      <p:pic>
        <p:nvPicPr>
          <p:cNvPr id="12" name="Рисунок 11" descr="Изображение выглядит как текст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076E698-DEE7-407E-8373-63BBDF6C18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r="16740"/>
          <a:stretch>
            <a:fillRect/>
          </a:stretch>
        </p:blipFill>
        <p:spPr/>
      </p:pic>
      <p:pic>
        <p:nvPicPr>
          <p:cNvPr id="16" name="Рисунок 15" descr="Изображение выглядит как здание, внешний, правительственное здание, квадрат&#10;&#10;Автоматически созданное описание">
            <a:extLst>
              <a:ext uri="{FF2B5EF4-FFF2-40B4-BE49-F238E27FC236}">
                <a16:creationId xmlns:a16="http://schemas.microsoft.com/office/drawing/2014/main" id="{EC422152-1EC9-476C-9B12-3D8915A1B2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>
            <a:fillRect/>
          </a:stretch>
        </p:blipFill>
        <p:spPr/>
      </p:pic>
      <p:pic>
        <p:nvPicPr>
          <p:cNvPr id="14" name="Рисунок 13" descr="Изображение выглядит как текст, внутренний, п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CCEFD05F-19E6-47A8-B80B-CEF86DA528F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>
            <a:fillRect/>
          </a:stretch>
        </p:blipFill>
        <p:spPr/>
      </p:pic>
      <p:pic>
        <p:nvPicPr>
          <p:cNvPr id="10" name="Рисунок 9" descr="Изображение выглядит как внутрен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C5298C6E-8BA8-4D8B-AB77-164D0CDFC2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r="16700"/>
          <a:stretch>
            <a:fillRect/>
          </a:stretch>
        </p:blipFill>
        <p:spPr/>
      </p:pic>
      <p:sp>
        <p:nvSpPr>
          <p:cNvPr id="32" name="TextBox 31">
            <a:hlinkClick r:id="rId7"/>
          </p:cNvPr>
          <p:cNvSpPr txBox="1"/>
          <p:nvPr/>
        </p:nvSpPr>
        <p:spPr>
          <a:xfrm>
            <a:off x="4171981" y="5512818"/>
            <a:ext cx="2179953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READ MORE</a:t>
            </a:r>
            <a:endParaRPr lang="ru-RU" sz="1200" spc="600" dirty="0">
              <a:solidFill>
                <a:schemeClr val="bg2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36" name="TextBox 35">
            <a:hlinkClick r:id="rId8"/>
          </p:cNvPr>
          <p:cNvSpPr txBox="1"/>
          <p:nvPr/>
        </p:nvSpPr>
        <p:spPr>
          <a:xfrm>
            <a:off x="11487181" y="5493178"/>
            <a:ext cx="2179953" cy="27699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READ MORE</a:t>
            </a:r>
            <a:endParaRPr lang="ru-RU" sz="1200" spc="600" dirty="0">
              <a:solidFill>
                <a:schemeClr val="bg2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52" name="TextBox 51">
            <a:hlinkClick r:id="rId9"/>
          </p:cNvPr>
          <p:cNvSpPr txBox="1"/>
          <p:nvPr/>
        </p:nvSpPr>
        <p:spPr>
          <a:xfrm>
            <a:off x="514381" y="9170417"/>
            <a:ext cx="2179953" cy="27699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READ MORE</a:t>
            </a:r>
            <a:endParaRPr lang="ru-RU" sz="1200" spc="600" dirty="0">
              <a:solidFill>
                <a:schemeClr val="bg2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40" name="TextBox 39">
            <a:hlinkClick r:id="rId10"/>
          </p:cNvPr>
          <p:cNvSpPr txBox="1"/>
          <p:nvPr/>
        </p:nvSpPr>
        <p:spPr>
          <a:xfrm>
            <a:off x="7829581" y="9170417"/>
            <a:ext cx="2179953" cy="27699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READ MORE</a:t>
            </a:r>
            <a:endParaRPr lang="ru-RU" sz="1200" spc="600" dirty="0">
              <a:solidFill>
                <a:schemeClr val="bg2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48" name="TextBox 47">
            <a:hlinkClick r:id="rId11"/>
          </p:cNvPr>
          <p:cNvSpPr txBox="1"/>
          <p:nvPr/>
        </p:nvSpPr>
        <p:spPr>
          <a:xfrm>
            <a:off x="15144781" y="9170417"/>
            <a:ext cx="2179953" cy="27699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READ MORE</a:t>
            </a:r>
            <a:endParaRPr lang="ru-RU" sz="1200" spc="600" dirty="0">
              <a:solidFill>
                <a:schemeClr val="bg2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7315200" y="6004560"/>
            <a:ext cx="3657600" cy="626428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14630400" y="6004560"/>
            <a:ext cx="3657600" cy="62642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10972800" y="9662160"/>
            <a:ext cx="3657600" cy="626428"/>
          </a:xfrm>
          <a:prstGeom prst="rect">
            <a:avLst/>
          </a:prstGeom>
          <a:solidFill>
            <a:schemeClr val="accent4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3657600" y="9662160"/>
            <a:ext cx="3657600" cy="626428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0" y="6004560"/>
            <a:ext cx="3657600" cy="626428"/>
          </a:xfrm>
          <a:prstGeom prst="rect">
            <a:avLst/>
          </a:prstGeom>
          <a:solidFill>
            <a:schemeClr val="accent4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53E4A08-FC83-41B3-9730-92105A9AB1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82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71800" y="889915"/>
            <a:ext cx="1234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Activities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2" name="Freeform: Shape 111"/>
          <p:cNvSpPr/>
          <p:nvPr/>
        </p:nvSpPr>
        <p:spPr>
          <a:xfrm>
            <a:off x="13172532" y="4167806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endParaRPr lang="tr-TR" sz="28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Freeform: Shape 111"/>
          <p:cNvSpPr/>
          <p:nvPr/>
        </p:nvSpPr>
        <p:spPr>
          <a:xfrm>
            <a:off x="13172531" y="7158272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endParaRPr lang="tr-TR" sz="28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Freeform: Shape 111"/>
          <p:cNvSpPr/>
          <p:nvPr/>
        </p:nvSpPr>
        <p:spPr>
          <a:xfrm>
            <a:off x="1198247" y="7158272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endParaRPr lang="tr-TR" sz="28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75589" y="4226162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Sport teams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20" name="Freeform: Shape 111"/>
          <p:cNvSpPr/>
          <p:nvPr/>
        </p:nvSpPr>
        <p:spPr>
          <a:xfrm>
            <a:off x="1198247" y="4167806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endParaRPr lang="tr-TR" sz="28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75589" y="7216628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Charity groups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149874" y="4226162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Business clubs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149874" y="7216628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Festivals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90" name="Овал 89"/>
          <p:cNvSpPr/>
          <p:nvPr/>
        </p:nvSpPr>
        <p:spPr>
          <a:xfrm>
            <a:off x="8532126" y="5867734"/>
            <a:ext cx="1223748" cy="1223748"/>
          </a:xfrm>
          <a:prstGeom prst="ellipse">
            <a:avLst/>
          </a:prstGeom>
          <a:gradFill flip="none" rotWithShape="1">
            <a:gsLst>
              <a:gs pos="100000">
                <a:schemeClr val="accent5"/>
              </a:gs>
              <a:gs pos="0">
                <a:schemeClr val="accent4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спорт, человек, спортивная игра&#10;&#10;Автоматически созданное описание">
            <a:extLst>
              <a:ext uri="{FF2B5EF4-FFF2-40B4-BE49-F238E27FC236}">
                <a16:creationId xmlns:a16="http://schemas.microsoft.com/office/drawing/2014/main" id="{B7B814D1-9839-44CB-A3B8-8B074FD609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" r="29810"/>
          <a:stretch/>
        </p:blipFill>
        <p:spPr>
          <a:xfrm>
            <a:off x="6083315" y="3416315"/>
            <a:ext cx="2917810" cy="2917810"/>
          </a:xfrm>
        </p:spPr>
      </p:pic>
      <p:pic>
        <p:nvPicPr>
          <p:cNvPr id="34" name="Рисунок 33" descr="Изображение выглядит как текст, еда, алкоголь, напиток&#10;&#10;Автоматически созданное описание">
            <a:extLst>
              <a:ext uri="{FF2B5EF4-FFF2-40B4-BE49-F238E27FC236}">
                <a16:creationId xmlns:a16="http://schemas.microsoft.com/office/drawing/2014/main" id="{080CB768-DF55-4F1D-BC2F-16F954C66D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pic>
        <p:nvPicPr>
          <p:cNvPr id="46" name="Рисунок 45" descr="Изображение выглядит как человек, потолок, внутренний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58BB3DF6-AF0A-426E-973B-05560CEE56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6641"/>
          <a:stretch>
            <a:fillRect/>
          </a:stretch>
        </p:blipFill>
        <p:spPr/>
      </p:pic>
      <p:sp>
        <p:nvSpPr>
          <p:cNvPr id="32" name="Номер слайда 3">
            <a:extLst>
              <a:ext uri="{FF2B5EF4-FFF2-40B4-BE49-F238E27FC236}">
                <a16:creationId xmlns:a16="http://schemas.microsoft.com/office/drawing/2014/main" id="{5A26DCB1-4842-49AA-BF0A-EB7794BF8D42}"/>
              </a:ext>
            </a:extLst>
          </p:cNvPr>
          <p:cNvSpPr txBox="1">
            <a:spLocks/>
          </p:cNvSpPr>
          <p:nvPr/>
        </p:nvSpPr>
        <p:spPr>
          <a:xfrm>
            <a:off x="1257300" y="9536113"/>
            <a:ext cx="848226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761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37523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206285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7504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438086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4125703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4813320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5500937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191FB5CC-F0CE-4EAB-AD3F-B9AABCA0A8C5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029A6A0-90C4-4F13-AB28-30D84AF8EA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0225EE3-783C-4915-BF38-36AB7EE97D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r="167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5384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3510" y="5604884"/>
            <a:ext cx="9320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GSB</a:t>
            </a:r>
            <a:endParaRPr lang="ru-RU" sz="8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982065" y="7869355"/>
            <a:ext cx="262521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0" dirty="0">
                <a:solidFill>
                  <a:schemeClr val="bg2">
                    <a:lumMod val="95000"/>
                  </a:schemeClr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GSB</a:t>
            </a:r>
            <a:endParaRPr lang="ru-RU" sz="22000" dirty="0">
              <a:solidFill>
                <a:schemeClr val="bg2">
                  <a:lumMod val="95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68213" y="1607043"/>
            <a:ext cx="3151572" cy="3151572"/>
          </a:xfrm>
          <a:custGeom>
            <a:avLst/>
            <a:gdLst>
              <a:gd name="connsiteX0" fmla="*/ 735071 w 3151572"/>
              <a:gd name="connsiteY0" fmla="*/ 735071 h 3151572"/>
              <a:gd name="connsiteX1" fmla="*/ 735071 w 3151572"/>
              <a:gd name="connsiteY1" fmla="*/ 2416501 h 3151572"/>
              <a:gd name="connsiteX2" fmla="*/ 2416501 w 3151572"/>
              <a:gd name="connsiteY2" fmla="*/ 2416501 h 3151572"/>
              <a:gd name="connsiteX3" fmla="*/ 2416501 w 3151572"/>
              <a:gd name="connsiteY3" fmla="*/ 735071 h 3151572"/>
              <a:gd name="connsiteX4" fmla="*/ 0 w 3151572"/>
              <a:gd name="connsiteY4" fmla="*/ 0 h 3151572"/>
              <a:gd name="connsiteX5" fmla="*/ 3151572 w 3151572"/>
              <a:gd name="connsiteY5" fmla="*/ 0 h 3151572"/>
              <a:gd name="connsiteX6" fmla="*/ 3151572 w 3151572"/>
              <a:gd name="connsiteY6" fmla="*/ 3151572 h 3151572"/>
              <a:gd name="connsiteX7" fmla="*/ 0 w 3151572"/>
              <a:gd name="connsiteY7" fmla="*/ 3151572 h 315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1572" h="3151572">
                <a:moveTo>
                  <a:pt x="735071" y="735071"/>
                </a:moveTo>
                <a:lnTo>
                  <a:pt x="735071" y="2416501"/>
                </a:lnTo>
                <a:lnTo>
                  <a:pt x="2416501" y="2416501"/>
                </a:lnTo>
                <a:lnTo>
                  <a:pt x="2416501" y="735071"/>
                </a:lnTo>
                <a:close/>
                <a:moveTo>
                  <a:pt x="0" y="0"/>
                </a:moveTo>
                <a:lnTo>
                  <a:pt x="3151572" y="0"/>
                </a:lnTo>
                <a:lnTo>
                  <a:pt x="3151572" y="3151572"/>
                </a:lnTo>
                <a:lnTo>
                  <a:pt x="0" y="3151572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0">
                <a:schemeClr val="accent4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7919770" y="5608517"/>
            <a:ext cx="0" cy="88537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: Shape 111"/>
          <p:cNvSpPr/>
          <p:nvPr/>
        </p:nvSpPr>
        <p:spPr>
          <a:xfrm flipV="1">
            <a:off x="2974802" y="6133961"/>
            <a:ext cx="720000" cy="72080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TextBox 14"/>
          <p:cNvSpPr txBox="1"/>
          <p:nvPr/>
        </p:nvSpPr>
        <p:spPr>
          <a:xfrm>
            <a:off x="6090605" y="7287113"/>
            <a:ext cx="3678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Faculty of Management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23" name="Freeform: Shape 111"/>
          <p:cNvSpPr/>
          <p:nvPr/>
        </p:nvSpPr>
        <p:spPr>
          <a:xfrm>
            <a:off x="7157358" y="4132654"/>
            <a:ext cx="1524825" cy="1568010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TextBox 26"/>
          <p:cNvSpPr txBox="1"/>
          <p:nvPr/>
        </p:nvSpPr>
        <p:spPr>
          <a:xfrm>
            <a:off x="7202855" y="4632507"/>
            <a:ext cx="1453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1996</a:t>
            </a:r>
            <a:endParaRPr lang="ru-RU" sz="3000" dirty="0">
              <a:solidFill>
                <a:schemeClr val="bg2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3615720" y="5608517"/>
            <a:ext cx="0" cy="885371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1856640" y="7287113"/>
            <a:ext cx="3538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Business Informatics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32" name="Freeform: Shape 111"/>
          <p:cNvSpPr/>
          <p:nvPr/>
        </p:nvSpPr>
        <p:spPr>
          <a:xfrm>
            <a:off x="12853308" y="4132654"/>
            <a:ext cx="1524825" cy="1568010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TextBox 33"/>
          <p:cNvSpPr txBox="1"/>
          <p:nvPr/>
        </p:nvSpPr>
        <p:spPr>
          <a:xfrm>
            <a:off x="12898805" y="4632507"/>
            <a:ext cx="1453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2002</a:t>
            </a:r>
            <a:endParaRPr lang="ru-RU" sz="3000" dirty="0">
              <a:solidFill>
                <a:schemeClr val="bg2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10299" y="6378983"/>
            <a:ext cx="14977701" cy="230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Freeform: Shape 111"/>
          <p:cNvSpPr/>
          <p:nvPr/>
        </p:nvSpPr>
        <p:spPr>
          <a:xfrm flipV="1">
            <a:off x="7657565" y="6231865"/>
            <a:ext cx="524410" cy="52499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4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Freeform: Shape 111"/>
          <p:cNvSpPr/>
          <p:nvPr/>
        </p:nvSpPr>
        <p:spPr>
          <a:xfrm flipV="1">
            <a:off x="13353515" y="6231865"/>
            <a:ext cx="524410" cy="52499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3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882269" y="889915"/>
            <a:ext cx="70375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History of GSB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AFBC92F-C86A-48F0-8833-A1A22B634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76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4619787" y="5608517"/>
            <a:ext cx="0" cy="88537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34020" y="7287113"/>
            <a:ext cx="3991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Logistics and Supply Chain Management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23" name="Freeform: Shape 111"/>
          <p:cNvSpPr/>
          <p:nvPr/>
        </p:nvSpPr>
        <p:spPr>
          <a:xfrm>
            <a:off x="3857375" y="4132654"/>
            <a:ext cx="1524825" cy="1568010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TextBox 26"/>
          <p:cNvSpPr txBox="1"/>
          <p:nvPr/>
        </p:nvSpPr>
        <p:spPr>
          <a:xfrm>
            <a:off x="3902872" y="4632507"/>
            <a:ext cx="1453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2012</a:t>
            </a:r>
            <a:endParaRPr lang="ru-RU" sz="3000" dirty="0">
              <a:solidFill>
                <a:schemeClr val="bg2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0315737" y="5608517"/>
            <a:ext cx="0" cy="885371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269697" y="7287113"/>
            <a:ext cx="4112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Graduate School of Business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32" name="Freeform: Shape 111"/>
          <p:cNvSpPr/>
          <p:nvPr/>
        </p:nvSpPr>
        <p:spPr>
          <a:xfrm>
            <a:off x="9553325" y="4132654"/>
            <a:ext cx="1524825" cy="1568010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TextBox 33"/>
          <p:cNvSpPr txBox="1"/>
          <p:nvPr/>
        </p:nvSpPr>
        <p:spPr>
          <a:xfrm>
            <a:off x="9598822" y="4632507"/>
            <a:ext cx="1453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2020</a:t>
            </a:r>
            <a:endParaRPr lang="ru-RU" sz="3000" dirty="0">
              <a:solidFill>
                <a:schemeClr val="bg2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6378983"/>
            <a:ext cx="14977701" cy="230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111"/>
          <p:cNvSpPr/>
          <p:nvPr/>
        </p:nvSpPr>
        <p:spPr>
          <a:xfrm flipV="1">
            <a:off x="4357582" y="6231865"/>
            <a:ext cx="524410" cy="52499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Freeform: Shape 111"/>
          <p:cNvSpPr/>
          <p:nvPr/>
        </p:nvSpPr>
        <p:spPr>
          <a:xfrm flipV="1">
            <a:off x="10053532" y="6231865"/>
            <a:ext cx="524410" cy="52499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6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Freeform: Shape 111"/>
          <p:cNvSpPr/>
          <p:nvPr/>
        </p:nvSpPr>
        <p:spPr>
          <a:xfrm flipV="1">
            <a:off x="14692596" y="6231865"/>
            <a:ext cx="524410" cy="52499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TextBox 19"/>
          <p:cNvSpPr txBox="1"/>
          <p:nvPr/>
        </p:nvSpPr>
        <p:spPr>
          <a:xfrm>
            <a:off x="882269" y="889915"/>
            <a:ext cx="70175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History of GSB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  <a:p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AC1EB8-D6AF-4BB3-8908-94F48E8FA5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84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129">
            <a:hlinkClick r:id="rId2"/>
          </p:cNvPr>
          <p:cNvSpPr/>
          <p:nvPr/>
        </p:nvSpPr>
        <p:spPr>
          <a:xfrm>
            <a:off x="9080367" y="9602315"/>
            <a:ext cx="127265" cy="127273"/>
          </a:xfrm>
          <a:custGeom>
            <a:avLst/>
            <a:gdLst/>
            <a:ahLst/>
            <a:cxnLst/>
            <a:rect l="l" t="t" r="r" b="b"/>
            <a:pathLst>
              <a:path w="195962" h="195976">
                <a:moveTo>
                  <a:pt x="97989" y="65323"/>
                </a:moveTo>
                <a:cubicBezTo>
                  <a:pt x="91921" y="65393"/>
                  <a:pt x="86433" y="66884"/>
                  <a:pt x="81524" y="69794"/>
                </a:cubicBezTo>
                <a:cubicBezTo>
                  <a:pt x="76615" y="72704"/>
                  <a:pt x="72705" y="76614"/>
                  <a:pt x="69794" y="81524"/>
                </a:cubicBezTo>
                <a:cubicBezTo>
                  <a:pt x="66884" y="86433"/>
                  <a:pt x="65394" y="91921"/>
                  <a:pt x="65324" y="97988"/>
                </a:cubicBezTo>
                <a:cubicBezTo>
                  <a:pt x="65394" y="104056"/>
                  <a:pt x="66884" y="109544"/>
                  <a:pt x="69794" y="114453"/>
                </a:cubicBezTo>
                <a:cubicBezTo>
                  <a:pt x="72705" y="119363"/>
                  <a:pt x="76615" y="123273"/>
                  <a:pt x="81524" y="126183"/>
                </a:cubicBezTo>
                <a:cubicBezTo>
                  <a:pt x="86433" y="129093"/>
                  <a:pt x="91921" y="130583"/>
                  <a:pt x="97989" y="130654"/>
                </a:cubicBezTo>
                <a:cubicBezTo>
                  <a:pt x="104056" y="130583"/>
                  <a:pt x="109544" y="129093"/>
                  <a:pt x="114454" y="126183"/>
                </a:cubicBezTo>
                <a:cubicBezTo>
                  <a:pt x="119363" y="123273"/>
                  <a:pt x="123273" y="119363"/>
                  <a:pt x="126183" y="114453"/>
                </a:cubicBezTo>
                <a:cubicBezTo>
                  <a:pt x="129094" y="109544"/>
                  <a:pt x="130584" y="104056"/>
                  <a:pt x="130654" y="97988"/>
                </a:cubicBezTo>
                <a:lnTo>
                  <a:pt x="130652" y="97989"/>
                </a:lnTo>
                <a:cubicBezTo>
                  <a:pt x="130582" y="91922"/>
                  <a:pt x="129092" y="86434"/>
                  <a:pt x="126181" y="81525"/>
                </a:cubicBezTo>
                <a:cubicBezTo>
                  <a:pt x="123271" y="76616"/>
                  <a:pt x="119361" y="72706"/>
                  <a:pt x="114452" y="69795"/>
                </a:cubicBezTo>
                <a:cubicBezTo>
                  <a:pt x="109543" y="66885"/>
                  <a:pt x="104055" y="65394"/>
                  <a:pt x="97989" y="65323"/>
                </a:cubicBezTo>
                <a:close/>
                <a:moveTo>
                  <a:pt x="97988" y="47726"/>
                </a:moveTo>
                <a:cubicBezTo>
                  <a:pt x="107365" y="47831"/>
                  <a:pt x="115830" y="50114"/>
                  <a:pt x="123382" y="54576"/>
                </a:cubicBezTo>
                <a:cubicBezTo>
                  <a:pt x="130933" y="59037"/>
                  <a:pt x="136940" y="65044"/>
                  <a:pt x="141401" y="72596"/>
                </a:cubicBezTo>
                <a:cubicBezTo>
                  <a:pt x="145863" y="80147"/>
                  <a:pt x="148146" y="88612"/>
                  <a:pt x="148251" y="97989"/>
                </a:cubicBezTo>
                <a:cubicBezTo>
                  <a:pt x="148146" y="107367"/>
                  <a:pt x="145863" y="115830"/>
                  <a:pt x="141401" y="123380"/>
                </a:cubicBezTo>
                <a:cubicBezTo>
                  <a:pt x="136940" y="130930"/>
                  <a:pt x="130933" y="136935"/>
                  <a:pt x="123382" y="141395"/>
                </a:cubicBezTo>
                <a:cubicBezTo>
                  <a:pt x="115830" y="145854"/>
                  <a:pt x="107365" y="148137"/>
                  <a:pt x="97988" y="148242"/>
                </a:cubicBezTo>
                <a:cubicBezTo>
                  <a:pt x="88611" y="148137"/>
                  <a:pt x="80147" y="145854"/>
                  <a:pt x="72597" y="141395"/>
                </a:cubicBezTo>
                <a:cubicBezTo>
                  <a:pt x="65047" y="136935"/>
                  <a:pt x="59042" y="130930"/>
                  <a:pt x="54583" y="123380"/>
                </a:cubicBezTo>
                <a:cubicBezTo>
                  <a:pt x="50123" y="115830"/>
                  <a:pt x="47841" y="107367"/>
                  <a:pt x="47735" y="97989"/>
                </a:cubicBezTo>
                <a:cubicBezTo>
                  <a:pt x="47841" y="88612"/>
                  <a:pt x="50123" y="80147"/>
                  <a:pt x="54583" y="72596"/>
                </a:cubicBezTo>
                <a:cubicBezTo>
                  <a:pt x="59042" y="65044"/>
                  <a:pt x="65047" y="59037"/>
                  <a:pt x="72597" y="54576"/>
                </a:cubicBezTo>
                <a:cubicBezTo>
                  <a:pt x="80147" y="50114"/>
                  <a:pt x="88611" y="47831"/>
                  <a:pt x="97988" y="47726"/>
                </a:cubicBezTo>
                <a:close/>
                <a:moveTo>
                  <a:pt x="150291" y="33958"/>
                </a:moveTo>
                <a:cubicBezTo>
                  <a:pt x="153624" y="34040"/>
                  <a:pt x="156392" y="35182"/>
                  <a:pt x="158593" y="37384"/>
                </a:cubicBezTo>
                <a:cubicBezTo>
                  <a:pt x="160795" y="39586"/>
                  <a:pt x="161937" y="42353"/>
                  <a:pt x="162019" y="45686"/>
                </a:cubicBezTo>
                <a:cubicBezTo>
                  <a:pt x="161937" y="49019"/>
                  <a:pt x="160795" y="51786"/>
                  <a:pt x="158593" y="53988"/>
                </a:cubicBezTo>
                <a:cubicBezTo>
                  <a:pt x="156392" y="56190"/>
                  <a:pt x="153624" y="57332"/>
                  <a:pt x="150291" y="57414"/>
                </a:cubicBezTo>
                <a:cubicBezTo>
                  <a:pt x="146958" y="57332"/>
                  <a:pt x="144191" y="56190"/>
                  <a:pt x="141989" y="53988"/>
                </a:cubicBezTo>
                <a:cubicBezTo>
                  <a:pt x="139787" y="51786"/>
                  <a:pt x="138645" y="49019"/>
                  <a:pt x="138563" y="45686"/>
                </a:cubicBezTo>
                <a:cubicBezTo>
                  <a:pt x="138645" y="42353"/>
                  <a:pt x="139787" y="39586"/>
                  <a:pt x="141989" y="37384"/>
                </a:cubicBezTo>
                <a:cubicBezTo>
                  <a:pt x="144191" y="35182"/>
                  <a:pt x="146958" y="34040"/>
                  <a:pt x="150291" y="33958"/>
                </a:cubicBezTo>
                <a:close/>
                <a:moveTo>
                  <a:pt x="79519" y="17505"/>
                </a:moveTo>
                <a:cubicBezTo>
                  <a:pt x="72180" y="17478"/>
                  <a:pt x="64919" y="17736"/>
                  <a:pt x="57736" y="18276"/>
                </a:cubicBezTo>
                <a:cubicBezTo>
                  <a:pt x="50553" y="18817"/>
                  <a:pt x="44710" y="19916"/>
                  <a:pt x="40205" y="21572"/>
                </a:cubicBezTo>
                <a:cubicBezTo>
                  <a:pt x="37998" y="22447"/>
                  <a:pt x="35998" y="23474"/>
                  <a:pt x="34206" y="24652"/>
                </a:cubicBezTo>
                <a:cubicBezTo>
                  <a:pt x="32414" y="25831"/>
                  <a:pt x="30670" y="27273"/>
                  <a:pt x="28973" y="28978"/>
                </a:cubicBezTo>
                <a:cubicBezTo>
                  <a:pt x="27269" y="30675"/>
                  <a:pt x="25827" y="32419"/>
                  <a:pt x="24650" y="34211"/>
                </a:cubicBezTo>
                <a:cubicBezTo>
                  <a:pt x="23472" y="36002"/>
                  <a:pt x="22445" y="38000"/>
                  <a:pt x="21570" y="40204"/>
                </a:cubicBezTo>
                <a:cubicBezTo>
                  <a:pt x="19915" y="44707"/>
                  <a:pt x="18817" y="50549"/>
                  <a:pt x="18276" y="57732"/>
                </a:cubicBezTo>
                <a:cubicBezTo>
                  <a:pt x="17736" y="64916"/>
                  <a:pt x="17479" y="72177"/>
                  <a:pt x="17505" y="79518"/>
                </a:cubicBezTo>
                <a:cubicBezTo>
                  <a:pt x="17532" y="86858"/>
                  <a:pt x="17568" y="93016"/>
                  <a:pt x="17614" y="97989"/>
                </a:cubicBezTo>
                <a:cubicBezTo>
                  <a:pt x="17568" y="102963"/>
                  <a:pt x="17532" y="109119"/>
                  <a:pt x="17505" y="116458"/>
                </a:cubicBezTo>
                <a:cubicBezTo>
                  <a:pt x="17479" y="123798"/>
                  <a:pt x="17736" y="131058"/>
                  <a:pt x="18276" y="138241"/>
                </a:cubicBezTo>
                <a:cubicBezTo>
                  <a:pt x="18817" y="145424"/>
                  <a:pt x="19915" y="151268"/>
                  <a:pt x="21570" y="155772"/>
                </a:cubicBezTo>
                <a:cubicBezTo>
                  <a:pt x="22445" y="157979"/>
                  <a:pt x="23472" y="159979"/>
                  <a:pt x="24650" y="161771"/>
                </a:cubicBezTo>
                <a:cubicBezTo>
                  <a:pt x="25827" y="163563"/>
                  <a:pt x="27269" y="165308"/>
                  <a:pt x="28973" y="167004"/>
                </a:cubicBezTo>
                <a:cubicBezTo>
                  <a:pt x="30670" y="168708"/>
                  <a:pt x="32414" y="170150"/>
                  <a:pt x="34206" y="171328"/>
                </a:cubicBezTo>
                <a:cubicBezTo>
                  <a:pt x="35998" y="172506"/>
                  <a:pt x="37998" y="173532"/>
                  <a:pt x="40205" y="174407"/>
                </a:cubicBezTo>
                <a:cubicBezTo>
                  <a:pt x="44710" y="176062"/>
                  <a:pt x="50553" y="177160"/>
                  <a:pt x="57736" y="177701"/>
                </a:cubicBezTo>
                <a:cubicBezTo>
                  <a:pt x="64919" y="178241"/>
                  <a:pt x="72180" y="178498"/>
                  <a:pt x="79519" y="178472"/>
                </a:cubicBezTo>
                <a:cubicBezTo>
                  <a:pt x="86858" y="178445"/>
                  <a:pt x="93014" y="178409"/>
                  <a:pt x="97988" y="178364"/>
                </a:cubicBezTo>
                <a:cubicBezTo>
                  <a:pt x="102962" y="178409"/>
                  <a:pt x="109119" y="178445"/>
                  <a:pt x="116459" y="178472"/>
                </a:cubicBezTo>
                <a:cubicBezTo>
                  <a:pt x="123800" y="178498"/>
                  <a:pt x="131062" y="178241"/>
                  <a:pt x="138245" y="177701"/>
                </a:cubicBezTo>
                <a:cubicBezTo>
                  <a:pt x="145428" y="177160"/>
                  <a:pt x="151271" y="176062"/>
                  <a:pt x="155773" y="174407"/>
                </a:cubicBezTo>
                <a:cubicBezTo>
                  <a:pt x="157977" y="173532"/>
                  <a:pt x="159975" y="172506"/>
                  <a:pt x="161766" y="171328"/>
                </a:cubicBezTo>
                <a:cubicBezTo>
                  <a:pt x="163558" y="170150"/>
                  <a:pt x="165302" y="168708"/>
                  <a:pt x="166999" y="167004"/>
                </a:cubicBezTo>
                <a:cubicBezTo>
                  <a:pt x="168705" y="165308"/>
                  <a:pt x="170146" y="163563"/>
                  <a:pt x="171325" y="161771"/>
                </a:cubicBezTo>
                <a:cubicBezTo>
                  <a:pt x="172503" y="159979"/>
                  <a:pt x="173530" y="157979"/>
                  <a:pt x="174406" y="155772"/>
                </a:cubicBezTo>
                <a:cubicBezTo>
                  <a:pt x="176062" y="151268"/>
                  <a:pt x="177160" y="145424"/>
                  <a:pt x="177701" y="138241"/>
                </a:cubicBezTo>
                <a:cubicBezTo>
                  <a:pt x="178242" y="131058"/>
                  <a:pt x="178499" y="123798"/>
                  <a:pt x="178472" y="116458"/>
                </a:cubicBezTo>
                <a:cubicBezTo>
                  <a:pt x="178446" y="109119"/>
                  <a:pt x="178409" y="102963"/>
                  <a:pt x="178364" y="97989"/>
                </a:cubicBezTo>
                <a:cubicBezTo>
                  <a:pt x="178409" y="93016"/>
                  <a:pt x="178446" y="86858"/>
                  <a:pt x="178472" y="79518"/>
                </a:cubicBezTo>
                <a:cubicBezTo>
                  <a:pt x="178499" y="72177"/>
                  <a:pt x="178242" y="64916"/>
                  <a:pt x="177701" y="57732"/>
                </a:cubicBezTo>
                <a:cubicBezTo>
                  <a:pt x="177160" y="50549"/>
                  <a:pt x="176062" y="44707"/>
                  <a:pt x="174406" y="40204"/>
                </a:cubicBezTo>
                <a:cubicBezTo>
                  <a:pt x="173530" y="38000"/>
                  <a:pt x="172503" y="36002"/>
                  <a:pt x="171325" y="34211"/>
                </a:cubicBezTo>
                <a:cubicBezTo>
                  <a:pt x="170146" y="32419"/>
                  <a:pt x="168705" y="30675"/>
                  <a:pt x="166999" y="28978"/>
                </a:cubicBezTo>
                <a:cubicBezTo>
                  <a:pt x="165302" y="27273"/>
                  <a:pt x="163558" y="25831"/>
                  <a:pt x="161766" y="24652"/>
                </a:cubicBezTo>
                <a:cubicBezTo>
                  <a:pt x="159975" y="23474"/>
                  <a:pt x="157977" y="22447"/>
                  <a:pt x="155773" y="21572"/>
                </a:cubicBezTo>
                <a:cubicBezTo>
                  <a:pt x="151271" y="19916"/>
                  <a:pt x="145428" y="18817"/>
                  <a:pt x="138245" y="18276"/>
                </a:cubicBezTo>
                <a:cubicBezTo>
                  <a:pt x="131062" y="17736"/>
                  <a:pt x="123800" y="17478"/>
                  <a:pt x="116459" y="17505"/>
                </a:cubicBezTo>
                <a:cubicBezTo>
                  <a:pt x="109119" y="17531"/>
                  <a:pt x="102962" y="17568"/>
                  <a:pt x="97988" y="17613"/>
                </a:cubicBezTo>
                <a:cubicBezTo>
                  <a:pt x="93014" y="17568"/>
                  <a:pt x="86858" y="17531"/>
                  <a:pt x="79519" y="17505"/>
                </a:cubicBezTo>
                <a:close/>
                <a:moveTo>
                  <a:pt x="97988" y="10"/>
                </a:moveTo>
                <a:cubicBezTo>
                  <a:pt x="104745" y="-11"/>
                  <a:pt x="111486" y="2"/>
                  <a:pt x="118211" y="49"/>
                </a:cubicBezTo>
                <a:cubicBezTo>
                  <a:pt x="124937" y="96"/>
                  <a:pt x="131678" y="300"/>
                  <a:pt x="138435" y="662"/>
                </a:cubicBezTo>
                <a:cubicBezTo>
                  <a:pt x="146289" y="938"/>
                  <a:pt x="153658" y="2234"/>
                  <a:pt x="160544" y="4549"/>
                </a:cubicBezTo>
                <a:cubicBezTo>
                  <a:pt x="167430" y="6865"/>
                  <a:pt x="173753" y="10837"/>
                  <a:pt x="179511" y="16466"/>
                </a:cubicBezTo>
                <a:cubicBezTo>
                  <a:pt x="185140" y="22225"/>
                  <a:pt x="189112" y="28547"/>
                  <a:pt x="191428" y="35433"/>
                </a:cubicBezTo>
                <a:cubicBezTo>
                  <a:pt x="193743" y="42319"/>
                  <a:pt x="195039" y="49688"/>
                  <a:pt x="195315" y="57542"/>
                </a:cubicBezTo>
                <a:cubicBezTo>
                  <a:pt x="195676" y="64299"/>
                  <a:pt x="195878" y="71040"/>
                  <a:pt x="195920" y="77766"/>
                </a:cubicBezTo>
                <a:cubicBezTo>
                  <a:pt x="195963" y="84491"/>
                  <a:pt x="195973" y="91232"/>
                  <a:pt x="195952" y="97989"/>
                </a:cubicBezTo>
                <a:cubicBezTo>
                  <a:pt x="195973" y="104747"/>
                  <a:pt x="195963" y="111488"/>
                  <a:pt x="195920" y="118212"/>
                </a:cubicBezTo>
                <a:cubicBezTo>
                  <a:pt x="195878" y="124936"/>
                  <a:pt x="195676" y="131675"/>
                  <a:pt x="195315" y="138428"/>
                </a:cubicBezTo>
                <a:cubicBezTo>
                  <a:pt x="195039" y="146284"/>
                  <a:pt x="193743" y="153656"/>
                  <a:pt x="191428" y="160544"/>
                </a:cubicBezTo>
                <a:cubicBezTo>
                  <a:pt x="189112" y="167432"/>
                  <a:pt x="185140" y="173754"/>
                  <a:pt x="179511" y="179511"/>
                </a:cubicBezTo>
                <a:cubicBezTo>
                  <a:pt x="173753" y="185140"/>
                  <a:pt x="167430" y="189112"/>
                  <a:pt x="160544" y="191427"/>
                </a:cubicBezTo>
                <a:cubicBezTo>
                  <a:pt x="153658" y="193743"/>
                  <a:pt x="146289" y="195038"/>
                  <a:pt x="138435" y="195315"/>
                </a:cubicBezTo>
                <a:cubicBezTo>
                  <a:pt x="131678" y="195676"/>
                  <a:pt x="124937" y="195881"/>
                  <a:pt x="118211" y="195928"/>
                </a:cubicBezTo>
                <a:cubicBezTo>
                  <a:pt x="111486" y="195975"/>
                  <a:pt x="104745" y="195988"/>
                  <a:pt x="97988" y="195967"/>
                </a:cubicBezTo>
                <a:cubicBezTo>
                  <a:pt x="91230" y="195988"/>
                  <a:pt x="84490" y="195975"/>
                  <a:pt x="77765" y="195928"/>
                </a:cubicBezTo>
                <a:cubicBezTo>
                  <a:pt x="71041" y="195881"/>
                  <a:pt x="64302" y="195676"/>
                  <a:pt x="57549" y="195315"/>
                </a:cubicBezTo>
                <a:cubicBezTo>
                  <a:pt x="49693" y="195038"/>
                  <a:pt x="42321" y="193743"/>
                  <a:pt x="35433" y="191427"/>
                </a:cubicBezTo>
                <a:cubicBezTo>
                  <a:pt x="28545" y="189112"/>
                  <a:pt x="22223" y="185140"/>
                  <a:pt x="16467" y="179511"/>
                </a:cubicBezTo>
                <a:cubicBezTo>
                  <a:pt x="10838" y="173754"/>
                  <a:pt x="6865" y="167432"/>
                  <a:pt x="4550" y="160544"/>
                </a:cubicBezTo>
                <a:cubicBezTo>
                  <a:pt x="2235" y="153656"/>
                  <a:pt x="939" y="146284"/>
                  <a:pt x="663" y="138428"/>
                </a:cubicBezTo>
                <a:cubicBezTo>
                  <a:pt x="301" y="131675"/>
                  <a:pt x="96" y="124936"/>
                  <a:pt x="49" y="118212"/>
                </a:cubicBezTo>
                <a:cubicBezTo>
                  <a:pt x="2" y="111488"/>
                  <a:pt x="-11" y="104747"/>
                  <a:pt x="10" y="97989"/>
                </a:cubicBezTo>
                <a:cubicBezTo>
                  <a:pt x="-11" y="91232"/>
                  <a:pt x="2" y="84491"/>
                  <a:pt x="49" y="77766"/>
                </a:cubicBezTo>
                <a:cubicBezTo>
                  <a:pt x="96" y="71040"/>
                  <a:pt x="301" y="64299"/>
                  <a:pt x="663" y="57542"/>
                </a:cubicBezTo>
                <a:cubicBezTo>
                  <a:pt x="939" y="49688"/>
                  <a:pt x="2235" y="42319"/>
                  <a:pt x="4550" y="35433"/>
                </a:cubicBezTo>
                <a:cubicBezTo>
                  <a:pt x="6865" y="28547"/>
                  <a:pt x="10838" y="22225"/>
                  <a:pt x="16467" y="16466"/>
                </a:cubicBezTo>
                <a:cubicBezTo>
                  <a:pt x="22223" y="10837"/>
                  <a:pt x="28545" y="6865"/>
                  <a:pt x="35433" y="4549"/>
                </a:cubicBezTo>
                <a:cubicBezTo>
                  <a:pt x="42321" y="2234"/>
                  <a:pt x="49693" y="938"/>
                  <a:pt x="57549" y="662"/>
                </a:cubicBezTo>
                <a:cubicBezTo>
                  <a:pt x="64302" y="300"/>
                  <a:pt x="71041" y="96"/>
                  <a:pt x="77765" y="49"/>
                </a:cubicBezTo>
                <a:cubicBezTo>
                  <a:pt x="84490" y="2"/>
                  <a:pt x="91230" y="-11"/>
                  <a:pt x="97988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2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971800" y="889915"/>
            <a:ext cx="12344400" cy="1497552"/>
            <a:chOff x="2971800" y="889915"/>
            <a:chExt cx="12344400" cy="1497552"/>
          </a:xfrm>
        </p:grpSpPr>
        <p:sp>
          <p:nvSpPr>
            <p:cNvPr id="20" name="TextBox 19"/>
            <p:cNvSpPr txBox="1"/>
            <p:nvPr/>
          </p:nvSpPr>
          <p:spPr>
            <a:xfrm>
              <a:off x="2971800" y="889915"/>
              <a:ext cx="123444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dirty="0">
                  <a:solidFill>
                    <a:schemeClr val="bg1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Building</a:t>
              </a:r>
              <a:endParaRPr lang="ru-RU" sz="7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79702" y="2064302"/>
              <a:ext cx="61285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Montserrat ExtraLight" panose="00000300000000000000" pitchFamily="50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Long history</a:t>
              </a:r>
              <a:endParaRPr lang="ru-RU" sz="1500" dirty="0">
                <a:solidFill>
                  <a:schemeClr val="bg1">
                    <a:lumMod val="40000"/>
                    <a:lumOff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pic>
        <p:nvPicPr>
          <p:cNvPr id="15" name="Рисунок 14" descr="Изображение выглядит как здание, внешний, улиц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1B3A3912-E161-471C-880B-EE986685DC8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13" name="Рисунок 12" descr="Изображение выглядит как здание, внешний, старый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AE67278C-BC6A-46E9-9B2A-7280D6E389F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r="16708"/>
          <a:stretch>
            <a:fillRect/>
          </a:stretch>
        </p:blipFill>
        <p:spPr/>
      </p:pic>
      <p:pic>
        <p:nvPicPr>
          <p:cNvPr id="11" name="Рисунок 10" descr="Изображение выглядит как здание, многоквартирный дом&#10;&#10;Автоматически созданное описание">
            <a:extLst>
              <a:ext uri="{FF2B5EF4-FFF2-40B4-BE49-F238E27FC236}">
                <a16:creationId xmlns:a16="http://schemas.microsoft.com/office/drawing/2014/main" id="{BD5EAC90-9238-4F2A-BD8A-B34F9BC7A1D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" b="246"/>
          <a:stretch>
            <a:fillRect/>
          </a:stretch>
        </p:blipFill>
        <p:spPr/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173824-8F01-4FFD-B4EF-2C1B555702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7" r="33747"/>
          <a:stretch>
            <a:fillRect/>
          </a:stretch>
        </p:blipFill>
        <p:spPr/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AB1D5A-D45E-41F5-A4AF-BD79A02232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05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84E792E6-C1A6-4B2A-B797-D5E5D5E68E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" b="2796"/>
          <a:stretch>
            <a:fillRect/>
          </a:stretch>
        </p:blipFill>
        <p:spPr/>
      </p:pic>
      <p:sp>
        <p:nvSpPr>
          <p:cNvPr id="22" name="Прямоугольник 21"/>
          <p:cNvSpPr/>
          <p:nvPr/>
        </p:nvSpPr>
        <p:spPr>
          <a:xfrm>
            <a:off x="16383000" y="0"/>
            <a:ext cx="1905000" cy="10288587"/>
          </a:xfrm>
          <a:prstGeom prst="rect">
            <a:avLst/>
          </a:prstGeom>
          <a:gradFill flip="none" rotWithShape="1">
            <a:gsLst>
              <a:gs pos="100000">
                <a:schemeClr val="accent5"/>
              </a:gs>
              <a:gs pos="0">
                <a:schemeClr val="accent4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B772691-2862-4B69-9CCB-2F9A649898D6}"/>
              </a:ext>
            </a:extLst>
          </p:cNvPr>
          <p:cNvSpPr/>
          <p:nvPr/>
        </p:nvSpPr>
        <p:spPr>
          <a:xfrm>
            <a:off x="16383000" y="262128"/>
            <a:ext cx="1905000" cy="10288587"/>
          </a:xfrm>
          <a:prstGeom prst="rect">
            <a:avLst/>
          </a:prstGeom>
          <a:gradFill flip="none" rotWithShape="1">
            <a:gsLst>
              <a:gs pos="100000">
                <a:schemeClr val="accent5"/>
              </a:gs>
              <a:gs pos="0">
                <a:schemeClr val="accent4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3" name="Freeform: Shape 129">
            <a:hlinkClick r:id="rId3"/>
            <a:extLst>
              <a:ext uri="{FF2B5EF4-FFF2-40B4-BE49-F238E27FC236}">
                <a16:creationId xmlns:a16="http://schemas.microsoft.com/office/drawing/2014/main" id="{DC497B04-8BB2-47BD-8F38-3D0C0203F66B}"/>
              </a:ext>
            </a:extLst>
          </p:cNvPr>
          <p:cNvSpPr/>
          <p:nvPr/>
        </p:nvSpPr>
        <p:spPr>
          <a:xfrm>
            <a:off x="17278217" y="5079388"/>
            <a:ext cx="127265" cy="127273"/>
          </a:xfrm>
          <a:custGeom>
            <a:avLst/>
            <a:gdLst/>
            <a:ahLst/>
            <a:cxnLst/>
            <a:rect l="l" t="t" r="r" b="b"/>
            <a:pathLst>
              <a:path w="195962" h="195976">
                <a:moveTo>
                  <a:pt x="97989" y="65323"/>
                </a:moveTo>
                <a:cubicBezTo>
                  <a:pt x="91921" y="65393"/>
                  <a:pt x="86433" y="66884"/>
                  <a:pt x="81524" y="69794"/>
                </a:cubicBezTo>
                <a:cubicBezTo>
                  <a:pt x="76615" y="72704"/>
                  <a:pt x="72705" y="76614"/>
                  <a:pt x="69794" y="81524"/>
                </a:cubicBezTo>
                <a:cubicBezTo>
                  <a:pt x="66884" y="86433"/>
                  <a:pt x="65394" y="91921"/>
                  <a:pt x="65324" y="97988"/>
                </a:cubicBezTo>
                <a:cubicBezTo>
                  <a:pt x="65394" y="104056"/>
                  <a:pt x="66884" y="109544"/>
                  <a:pt x="69794" y="114453"/>
                </a:cubicBezTo>
                <a:cubicBezTo>
                  <a:pt x="72705" y="119363"/>
                  <a:pt x="76615" y="123273"/>
                  <a:pt x="81524" y="126183"/>
                </a:cubicBezTo>
                <a:cubicBezTo>
                  <a:pt x="86433" y="129093"/>
                  <a:pt x="91921" y="130583"/>
                  <a:pt x="97989" y="130654"/>
                </a:cubicBezTo>
                <a:cubicBezTo>
                  <a:pt x="104056" y="130583"/>
                  <a:pt x="109544" y="129093"/>
                  <a:pt x="114454" y="126183"/>
                </a:cubicBezTo>
                <a:cubicBezTo>
                  <a:pt x="119363" y="123273"/>
                  <a:pt x="123273" y="119363"/>
                  <a:pt x="126183" y="114453"/>
                </a:cubicBezTo>
                <a:cubicBezTo>
                  <a:pt x="129094" y="109544"/>
                  <a:pt x="130584" y="104056"/>
                  <a:pt x="130654" y="97988"/>
                </a:cubicBezTo>
                <a:lnTo>
                  <a:pt x="130652" y="97989"/>
                </a:lnTo>
                <a:cubicBezTo>
                  <a:pt x="130582" y="91922"/>
                  <a:pt x="129092" y="86434"/>
                  <a:pt x="126181" y="81525"/>
                </a:cubicBezTo>
                <a:cubicBezTo>
                  <a:pt x="123271" y="76616"/>
                  <a:pt x="119361" y="72706"/>
                  <a:pt x="114452" y="69795"/>
                </a:cubicBezTo>
                <a:cubicBezTo>
                  <a:pt x="109543" y="66885"/>
                  <a:pt x="104055" y="65394"/>
                  <a:pt x="97989" y="65323"/>
                </a:cubicBezTo>
                <a:close/>
                <a:moveTo>
                  <a:pt x="97988" y="47726"/>
                </a:moveTo>
                <a:cubicBezTo>
                  <a:pt x="107365" y="47831"/>
                  <a:pt x="115830" y="50114"/>
                  <a:pt x="123382" y="54576"/>
                </a:cubicBezTo>
                <a:cubicBezTo>
                  <a:pt x="130933" y="59037"/>
                  <a:pt x="136940" y="65044"/>
                  <a:pt x="141401" y="72596"/>
                </a:cubicBezTo>
                <a:cubicBezTo>
                  <a:pt x="145863" y="80147"/>
                  <a:pt x="148146" y="88612"/>
                  <a:pt x="148251" y="97989"/>
                </a:cubicBezTo>
                <a:cubicBezTo>
                  <a:pt x="148146" y="107367"/>
                  <a:pt x="145863" y="115830"/>
                  <a:pt x="141401" y="123380"/>
                </a:cubicBezTo>
                <a:cubicBezTo>
                  <a:pt x="136940" y="130930"/>
                  <a:pt x="130933" y="136935"/>
                  <a:pt x="123382" y="141395"/>
                </a:cubicBezTo>
                <a:cubicBezTo>
                  <a:pt x="115830" y="145854"/>
                  <a:pt x="107365" y="148137"/>
                  <a:pt x="97988" y="148242"/>
                </a:cubicBezTo>
                <a:cubicBezTo>
                  <a:pt x="88611" y="148137"/>
                  <a:pt x="80147" y="145854"/>
                  <a:pt x="72597" y="141395"/>
                </a:cubicBezTo>
                <a:cubicBezTo>
                  <a:pt x="65047" y="136935"/>
                  <a:pt x="59042" y="130930"/>
                  <a:pt x="54583" y="123380"/>
                </a:cubicBezTo>
                <a:cubicBezTo>
                  <a:pt x="50123" y="115830"/>
                  <a:pt x="47841" y="107367"/>
                  <a:pt x="47735" y="97989"/>
                </a:cubicBezTo>
                <a:cubicBezTo>
                  <a:pt x="47841" y="88612"/>
                  <a:pt x="50123" y="80147"/>
                  <a:pt x="54583" y="72596"/>
                </a:cubicBezTo>
                <a:cubicBezTo>
                  <a:pt x="59042" y="65044"/>
                  <a:pt x="65047" y="59037"/>
                  <a:pt x="72597" y="54576"/>
                </a:cubicBezTo>
                <a:cubicBezTo>
                  <a:pt x="80147" y="50114"/>
                  <a:pt x="88611" y="47831"/>
                  <a:pt x="97988" y="47726"/>
                </a:cubicBezTo>
                <a:close/>
                <a:moveTo>
                  <a:pt x="150291" y="33958"/>
                </a:moveTo>
                <a:cubicBezTo>
                  <a:pt x="153624" y="34040"/>
                  <a:pt x="156392" y="35182"/>
                  <a:pt x="158593" y="37384"/>
                </a:cubicBezTo>
                <a:cubicBezTo>
                  <a:pt x="160795" y="39586"/>
                  <a:pt x="161937" y="42353"/>
                  <a:pt x="162019" y="45686"/>
                </a:cubicBezTo>
                <a:cubicBezTo>
                  <a:pt x="161937" y="49019"/>
                  <a:pt x="160795" y="51786"/>
                  <a:pt x="158593" y="53988"/>
                </a:cubicBezTo>
                <a:cubicBezTo>
                  <a:pt x="156392" y="56190"/>
                  <a:pt x="153624" y="57332"/>
                  <a:pt x="150291" y="57414"/>
                </a:cubicBezTo>
                <a:cubicBezTo>
                  <a:pt x="146958" y="57332"/>
                  <a:pt x="144191" y="56190"/>
                  <a:pt x="141989" y="53988"/>
                </a:cubicBezTo>
                <a:cubicBezTo>
                  <a:pt x="139787" y="51786"/>
                  <a:pt x="138645" y="49019"/>
                  <a:pt x="138563" y="45686"/>
                </a:cubicBezTo>
                <a:cubicBezTo>
                  <a:pt x="138645" y="42353"/>
                  <a:pt x="139787" y="39586"/>
                  <a:pt x="141989" y="37384"/>
                </a:cubicBezTo>
                <a:cubicBezTo>
                  <a:pt x="144191" y="35182"/>
                  <a:pt x="146958" y="34040"/>
                  <a:pt x="150291" y="33958"/>
                </a:cubicBezTo>
                <a:close/>
                <a:moveTo>
                  <a:pt x="79519" y="17505"/>
                </a:moveTo>
                <a:cubicBezTo>
                  <a:pt x="72180" y="17478"/>
                  <a:pt x="64919" y="17736"/>
                  <a:pt x="57736" y="18276"/>
                </a:cubicBezTo>
                <a:cubicBezTo>
                  <a:pt x="50553" y="18817"/>
                  <a:pt x="44710" y="19916"/>
                  <a:pt x="40205" y="21572"/>
                </a:cubicBezTo>
                <a:cubicBezTo>
                  <a:pt x="37998" y="22447"/>
                  <a:pt x="35998" y="23474"/>
                  <a:pt x="34206" y="24652"/>
                </a:cubicBezTo>
                <a:cubicBezTo>
                  <a:pt x="32414" y="25831"/>
                  <a:pt x="30670" y="27273"/>
                  <a:pt x="28973" y="28978"/>
                </a:cubicBezTo>
                <a:cubicBezTo>
                  <a:pt x="27269" y="30675"/>
                  <a:pt x="25827" y="32419"/>
                  <a:pt x="24650" y="34211"/>
                </a:cubicBezTo>
                <a:cubicBezTo>
                  <a:pt x="23472" y="36002"/>
                  <a:pt x="22445" y="38000"/>
                  <a:pt x="21570" y="40204"/>
                </a:cubicBezTo>
                <a:cubicBezTo>
                  <a:pt x="19915" y="44707"/>
                  <a:pt x="18817" y="50549"/>
                  <a:pt x="18276" y="57732"/>
                </a:cubicBezTo>
                <a:cubicBezTo>
                  <a:pt x="17736" y="64916"/>
                  <a:pt x="17479" y="72177"/>
                  <a:pt x="17505" y="79518"/>
                </a:cubicBezTo>
                <a:cubicBezTo>
                  <a:pt x="17532" y="86858"/>
                  <a:pt x="17568" y="93016"/>
                  <a:pt x="17614" y="97989"/>
                </a:cubicBezTo>
                <a:cubicBezTo>
                  <a:pt x="17568" y="102963"/>
                  <a:pt x="17532" y="109119"/>
                  <a:pt x="17505" y="116458"/>
                </a:cubicBezTo>
                <a:cubicBezTo>
                  <a:pt x="17479" y="123798"/>
                  <a:pt x="17736" y="131058"/>
                  <a:pt x="18276" y="138241"/>
                </a:cubicBezTo>
                <a:cubicBezTo>
                  <a:pt x="18817" y="145424"/>
                  <a:pt x="19915" y="151268"/>
                  <a:pt x="21570" y="155772"/>
                </a:cubicBezTo>
                <a:cubicBezTo>
                  <a:pt x="22445" y="157979"/>
                  <a:pt x="23472" y="159979"/>
                  <a:pt x="24650" y="161771"/>
                </a:cubicBezTo>
                <a:cubicBezTo>
                  <a:pt x="25827" y="163563"/>
                  <a:pt x="27269" y="165308"/>
                  <a:pt x="28973" y="167004"/>
                </a:cubicBezTo>
                <a:cubicBezTo>
                  <a:pt x="30670" y="168708"/>
                  <a:pt x="32414" y="170150"/>
                  <a:pt x="34206" y="171328"/>
                </a:cubicBezTo>
                <a:cubicBezTo>
                  <a:pt x="35998" y="172506"/>
                  <a:pt x="37998" y="173532"/>
                  <a:pt x="40205" y="174407"/>
                </a:cubicBezTo>
                <a:cubicBezTo>
                  <a:pt x="44710" y="176062"/>
                  <a:pt x="50553" y="177160"/>
                  <a:pt x="57736" y="177701"/>
                </a:cubicBezTo>
                <a:cubicBezTo>
                  <a:pt x="64919" y="178241"/>
                  <a:pt x="72180" y="178498"/>
                  <a:pt x="79519" y="178472"/>
                </a:cubicBezTo>
                <a:cubicBezTo>
                  <a:pt x="86858" y="178445"/>
                  <a:pt x="93014" y="178409"/>
                  <a:pt x="97988" y="178364"/>
                </a:cubicBezTo>
                <a:cubicBezTo>
                  <a:pt x="102962" y="178409"/>
                  <a:pt x="109119" y="178445"/>
                  <a:pt x="116459" y="178472"/>
                </a:cubicBezTo>
                <a:cubicBezTo>
                  <a:pt x="123800" y="178498"/>
                  <a:pt x="131062" y="178241"/>
                  <a:pt x="138245" y="177701"/>
                </a:cubicBezTo>
                <a:cubicBezTo>
                  <a:pt x="145428" y="177160"/>
                  <a:pt x="151271" y="176062"/>
                  <a:pt x="155773" y="174407"/>
                </a:cubicBezTo>
                <a:cubicBezTo>
                  <a:pt x="157977" y="173532"/>
                  <a:pt x="159975" y="172506"/>
                  <a:pt x="161766" y="171328"/>
                </a:cubicBezTo>
                <a:cubicBezTo>
                  <a:pt x="163558" y="170150"/>
                  <a:pt x="165302" y="168708"/>
                  <a:pt x="166999" y="167004"/>
                </a:cubicBezTo>
                <a:cubicBezTo>
                  <a:pt x="168705" y="165308"/>
                  <a:pt x="170146" y="163563"/>
                  <a:pt x="171325" y="161771"/>
                </a:cubicBezTo>
                <a:cubicBezTo>
                  <a:pt x="172503" y="159979"/>
                  <a:pt x="173530" y="157979"/>
                  <a:pt x="174406" y="155772"/>
                </a:cubicBezTo>
                <a:cubicBezTo>
                  <a:pt x="176062" y="151268"/>
                  <a:pt x="177160" y="145424"/>
                  <a:pt x="177701" y="138241"/>
                </a:cubicBezTo>
                <a:cubicBezTo>
                  <a:pt x="178242" y="131058"/>
                  <a:pt x="178499" y="123798"/>
                  <a:pt x="178472" y="116458"/>
                </a:cubicBezTo>
                <a:cubicBezTo>
                  <a:pt x="178446" y="109119"/>
                  <a:pt x="178409" y="102963"/>
                  <a:pt x="178364" y="97989"/>
                </a:cubicBezTo>
                <a:cubicBezTo>
                  <a:pt x="178409" y="93016"/>
                  <a:pt x="178446" y="86858"/>
                  <a:pt x="178472" y="79518"/>
                </a:cubicBezTo>
                <a:cubicBezTo>
                  <a:pt x="178499" y="72177"/>
                  <a:pt x="178242" y="64916"/>
                  <a:pt x="177701" y="57732"/>
                </a:cubicBezTo>
                <a:cubicBezTo>
                  <a:pt x="177160" y="50549"/>
                  <a:pt x="176062" y="44707"/>
                  <a:pt x="174406" y="40204"/>
                </a:cubicBezTo>
                <a:cubicBezTo>
                  <a:pt x="173530" y="38000"/>
                  <a:pt x="172503" y="36002"/>
                  <a:pt x="171325" y="34211"/>
                </a:cubicBezTo>
                <a:cubicBezTo>
                  <a:pt x="170146" y="32419"/>
                  <a:pt x="168705" y="30675"/>
                  <a:pt x="166999" y="28978"/>
                </a:cubicBezTo>
                <a:cubicBezTo>
                  <a:pt x="165302" y="27273"/>
                  <a:pt x="163558" y="25831"/>
                  <a:pt x="161766" y="24652"/>
                </a:cubicBezTo>
                <a:cubicBezTo>
                  <a:pt x="159975" y="23474"/>
                  <a:pt x="157977" y="22447"/>
                  <a:pt x="155773" y="21572"/>
                </a:cubicBezTo>
                <a:cubicBezTo>
                  <a:pt x="151271" y="19916"/>
                  <a:pt x="145428" y="18817"/>
                  <a:pt x="138245" y="18276"/>
                </a:cubicBezTo>
                <a:cubicBezTo>
                  <a:pt x="131062" y="17736"/>
                  <a:pt x="123800" y="17478"/>
                  <a:pt x="116459" y="17505"/>
                </a:cubicBezTo>
                <a:cubicBezTo>
                  <a:pt x="109119" y="17531"/>
                  <a:pt x="102962" y="17568"/>
                  <a:pt x="97988" y="17613"/>
                </a:cubicBezTo>
                <a:cubicBezTo>
                  <a:pt x="93014" y="17568"/>
                  <a:pt x="86858" y="17531"/>
                  <a:pt x="79519" y="17505"/>
                </a:cubicBezTo>
                <a:close/>
                <a:moveTo>
                  <a:pt x="97988" y="10"/>
                </a:moveTo>
                <a:cubicBezTo>
                  <a:pt x="104745" y="-11"/>
                  <a:pt x="111486" y="2"/>
                  <a:pt x="118211" y="49"/>
                </a:cubicBezTo>
                <a:cubicBezTo>
                  <a:pt x="124937" y="96"/>
                  <a:pt x="131678" y="300"/>
                  <a:pt x="138435" y="662"/>
                </a:cubicBezTo>
                <a:cubicBezTo>
                  <a:pt x="146289" y="938"/>
                  <a:pt x="153658" y="2234"/>
                  <a:pt x="160544" y="4549"/>
                </a:cubicBezTo>
                <a:cubicBezTo>
                  <a:pt x="167430" y="6865"/>
                  <a:pt x="173753" y="10837"/>
                  <a:pt x="179511" y="16466"/>
                </a:cubicBezTo>
                <a:cubicBezTo>
                  <a:pt x="185140" y="22225"/>
                  <a:pt x="189112" y="28547"/>
                  <a:pt x="191428" y="35433"/>
                </a:cubicBezTo>
                <a:cubicBezTo>
                  <a:pt x="193743" y="42319"/>
                  <a:pt x="195039" y="49688"/>
                  <a:pt x="195315" y="57542"/>
                </a:cubicBezTo>
                <a:cubicBezTo>
                  <a:pt x="195676" y="64299"/>
                  <a:pt x="195878" y="71040"/>
                  <a:pt x="195920" y="77766"/>
                </a:cubicBezTo>
                <a:cubicBezTo>
                  <a:pt x="195963" y="84491"/>
                  <a:pt x="195973" y="91232"/>
                  <a:pt x="195952" y="97989"/>
                </a:cubicBezTo>
                <a:cubicBezTo>
                  <a:pt x="195973" y="104747"/>
                  <a:pt x="195963" y="111488"/>
                  <a:pt x="195920" y="118212"/>
                </a:cubicBezTo>
                <a:cubicBezTo>
                  <a:pt x="195878" y="124936"/>
                  <a:pt x="195676" y="131675"/>
                  <a:pt x="195315" y="138428"/>
                </a:cubicBezTo>
                <a:cubicBezTo>
                  <a:pt x="195039" y="146284"/>
                  <a:pt x="193743" y="153656"/>
                  <a:pt x="191428" y="160544"/>
                </a:cubicBezTo>
                <a:cubicBezTo>
                  <a:pt x="189112" y="167432"/>
                  <a:pt x="185140" y="173754"/>
                  <a:pt x="179511" y="179511"/>
                </a:cubicBezTo>
                <a:cubicBezTo>
                  <a:pt x="173753" y="185140"/>
                  <a:pt x="167430" y="189112"/>
                  <a:pt x="160544" y="191427"/>
                </a:cubicBezTo>
                <a:cubicBezTo>
                  <a:pt x="153658" y="193743"/>
                  <a:pt x="146289" y="195038"/>
                  <a:pt x="138435" y="195315"/>
                </a:cubicBezTo>
                <a:cubicBezTo>
                  <a:pt x="131678" y="195676"/>
                  <a:pt x="124937" y="195881"/>
                  <a:pt x="118211" y="195928"/>
                </a:cubicBezTo>
                <a:cubicBezTo>
                  <a:pt x="111486" y="195975"/>
                  <a:pt x="104745" y="195988"/>
                  <a:pt x="97988" y="195967"/>
                </a:cubicBezTo>
                <a:cubicBezTo>
                  <a:pt x="91230" y="195988"/>
                  <a:pt x="84490" y="195975"/>
                  <a:pt x="77765" y="195928"/>
                </a:cubicBezTo>
                <a:cubicBezTo>
                  <a:pt x="71041" y="195881"/>
                  <a:pt x="64302" y="195676"/>
                  <a:pt x="57549" y="195315"/>
                </a:cubicBezTo>
                <a:cubicBezTo>
                  <a:pt x="49693" y="195038"/>
                  <a:pt x="42321" y="193743"/>
                  <a:pt x="35433" y="191427"/>
                </a:cubicBezTo>
                <a:cubicBezTo>
                  <a:pt x="28545" y="189112"/>
                  <a:pt x="22223" y="185140"/>
                  <a:pt x="16467" y="179511"/>
                </a:cubicBezTo>
                <a:cubicBezTo>
                  <a:pt x="10838" y="173754"/>
                  <a:pt x="6865" y="167432"/>
                  <a:pt x="4550" y="160544"/>
                </a:cubicBezTo>
                <a:cubicBezTo>
                  <a:pt x="2235" y="153656"/>
                  <a:pt x="939" y="146284"/>
                  <a:pt x="663" y="138428"/>
                </a:cubicBezTo>
                <a:cubicBezTo>
                  <a:pt x="301" y="131675"/>
                  <a:pt x="96" y="124936"/>
                  <a:pt x="49" y="118212"/>
                </a:cubicBezTo>
                <a:cubicBezTo>
                  <a:pt x="2" y="111488"/>
                  <a:pt x="-11" y="104747"/>
                  <a:pt x="10" y="97989"/>
                </a:cubicBezTo>
                <a:cubicBezTo>
                  <a:pt x="-11" y="91232"/>
                  <a:pt x="2" y="84491"/>
                  <a:pt x="49" y="77766"/>
                </a:cubicBezTo>
                <a:cubicBezTo>
                  <a:pt x="96" y="71040"/>
                  <a:pt x="301" y="64299"/>
                  <a:pt x="663" y="57542"/>
                </a:cubicBezTo>
                <a:cubicBezTo>
                  <a:pt x="939" y="49688"/>
                  <a:pt x="2235" y="42319"/>
                  <a:pt x="4550" y="35433"/>
                </a:cubicBezTo>
                <a:cubicBezTo>
                  <a:pt x="6865" y="28547"/>
                  <a:pt x="10838" y="22225"/>
                  <a:pt x="16467" y="16466"/>
                </a:cubicBezTo>
                <a:cubicBezTo>
                  <a:pt x="22223" y="10837"/>
                  <a:pt x="28545" y="6865"/>
                  <a:pt x="35433" y="4549"/>
                </a:cubicBezTo>
                <a:cubicBezTo>
                  <a:pt x="42321" y="2234"/>
                  <a:pt x="49693" y="938"/>
                  <a:pt x="57549" y="662"/>
                </a:cubicBezTo>
                <a:cubicBezTo>
                  <a:pt x="64302" y="300"/>
                  <a:pt x="71041" y="96"/>
                  <a:pt x="77765" y="49"/>
                </a:cubicBezTo>
                <a:cubicBezTo>
                  <a:pt x="84490" y="2"/>
                  <a:pt x="91230" y="-11"/>
                  <a:pt x="97988" y="1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45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здание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C58ADE70-AAE9-4852-AC3E-2A23C2FAAB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" b="5020"/>
          <a:stretch>
            <a:fillRect/>
          </a:stretch>
        </p:blipFill>
        <p:spPr/>
      </p:pic>
      <p:pic>
        <p:nvPicPr>
          <p:cNvPr id="11" name="Рисунок 10" descr="Изображение выглядит как внутренний, потолок, стол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B187BC82-ECE1-4103-8097-3940544EDE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7" r="21447"/>
          <a:stretch>
            <a:fillRect/>
          </a:stretch>
        </p:blipFill>
        <p:spPr/>
      </p:pic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3" name="Рисунок 12" descr="Изображение выглядит как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DD0345F2-DA86-48D6-BB08-5D98799C91D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5" r="15375"/>
          <a:stretch>
            <a:fillRect/>
          </a:stretch>
        </p:blipFill>
        <p:spPr/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31EC277-E89C-4107-B13A-5530261F4E08}"/>
              </a:ext>
            </a:extLst>
          </p:cNvPr>
          <p:cNvSpPr/>
          <p:nvPr/>
        </p:nvSpPr>
        <p:spPr>
          <a:xfrm>
            <a:off x="685798" y="5771545"/>
            <a:ext cx="4105749" cy="3945543"/>
          </a:xfrm>
          <a:prstGeom prst="rect">
            <a:avLst/>
          </a:prstGeom>
          <a:gradFill flip="none" rotWithShape="1">
            <a:gsLst>
              <a:gs pos="100000">
                <a:schemeClr val="accent5"/>
              </a:gs>
              <a:gs pos="0">
                <a:schemeClr val="accent4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Freeform: Shape 129">
            <a:hlinkClick r:id="rId5"/>
            <a:extLst>
              <a:ext uri="{FF2B5EF4-FFF2-40B4-BE49-F238E27FC236}">
                <a16:creationId xmlns:a16="http://schemas.microsoft.com/office/drawing/2014/main" id="{494D74CD-D2A3-4DA4-B27D-027FFB2488FB}"/>
              </a:ext>
            </a:extLst>
          </p:cNvPr>
          <p:cNvSpPr/>
          <p:nvPr/>
        </p:nvSpPr>
        <p:spPr>
          <a:xfrm>
            <a:off x="2675039" y="9359860"/>
            <a:ext cx="127265" cy="127273"/>
          </a:xfrm>
          <a:custGeom>
            <a:avLst/>
            <a:gdLst/>
            <a:ahLst/>
            <a:cxnLst/>
            <a:rect l="l" t="t" r="r" b="b"/>
            <a:pathLst>
              <a:path w="195962" h="195976">
                <a:moveTo>
                  <a:pt x="97989" y="65323"/>
                </a:moveTo>
                <a:cubicBezTo>
                  <a:pt x="91921" y="65393"/>
                  <a:pt x="86433" y="66884"/>
                  <a:pt x="81524" y="69794"/>
                </a:cubicBezTo>
                <a:cubicBezTo>
                  <a:pt x="76615" y="72704"/>
                  <a:pt x="72705" y="76614"/>
                  <a:pt x="69794" y="81524"/>
                </a:cubicBezTo>
                <a:cubicBezTo>
                  <a:pt x="66884" y="86433"/>
                  <a:pt x="65394" y="91921"/>
                  <a:pt x="65324" y="97988"/>
                </a:cubicBezTo>
                <a:cubicBezTo>
                  <a:pt x="65394" y="104056"/>
                  <a:pt x="66884" y="109544"/>
                  <a:pt x="69794" y="114453"/>
                </a:cubicBezTo>
                <a:cubicBezTo>
                  <a:pt x="72705" y="119363"/>
                  <a:pt x="76615" y="123273"/>
                  <a:pt x="81524" y="126183"/>
                </a:cubicBezTo>
                <a:cubicBezTo>
                  <a:pt x="86433" y="129093"/>
                  <a:pt x="91921" y="130583"/>
                  <a:pt x="97989" y="130654"/>
                </a:cubicBezTo>
                <a:cubicBezTo>
                  <a:pt x="104056" y="130583"/>
                  <a:pt x="109544" y="129093"/>
                  <a:pt x="114454" y="126183"/>
                </a:cubicBezTo>
                <a:cubicBezTo>
                  <a:pt x="119363" y="123273"/>
                  <a:pt x="123273" y="119363"/>
                  <a:pt x="126183" y="114453"/>
                </a:cubicBezTo>
                <a:cubicBezTo>
                  <a:pt x="129094" y="109544"/>
                  <a:pt x="130584" y="104056"/>
                  <a:pt x="130654" y="97988"/>
                </a:cubicBezTo>
                <a:lnTo>
                  <a:pt x="130652" y="97989"/>
                </a:lnTo>
                <a:cubicBezTo>
                  <a:pt x="130582" y="91922"/>
                  <a:pt x="129092" y="86434"/>
                  <a:pt x="126181" y="81525"/>
                </a:cubicBezTo>
                <a:cubicBezTo>
                  <a:pt x="123271" y="76616"/>
                  <a:pt x="119361" y="72706"/>
                  <a:pt x="114452" y="69795"/>
                </a:cubicBezTo>
                <a:cubicBezTo>
                  <a:pt x="109543" y="66885"/>
                  <a:pt x="104055" y="65394"/>
                  <a:pt x="97989" y="65323"/>
                </a:cubicBezTo>
                <a:close/>
                <a:moveTo>
                  <a:pt x="97988" y="47726"/>
                </a:moveTo>
                <a:cubicBezTo>
                  <a:pt x="107365" y="47831"/>
                  <a:pt x="115830" y="50114"/>
                  <a:pt x="123382" y="54576"/>
                </a:cubicBezTo>
                <a:cubicBezTo>
                  <a:pt x="130933" y="59037"/>
                  <a:pt x="136940" y="65044"/>
                  <a:pt x="141401" y="72596"/>
                </a:cubicBezTo>
                <a:cubicBezTo>
                  <a:pt x="145863" y="80147"/>
                  <a:pt x="148146" y="88612"/>
                  <a:pt x="148251" y="97989"/>
                </a:cubicBezTo>
                <a:cubicBezTo>
                  <a:pt x="148146" y="107367"/>
                  <a:pt x="145863" y="115830"/>
                  <a:pt x="141401" y="123380"/>
                </a:cubicBezTo>
                <a:cubicBezTo>
                  <a:pt x="136940" y="130930"/>
                  <a:pt x="130933" y="136935"/>
                  <a:pt x="123382" y="141395"/>
                </a:cubicBezTo>
                <a:cubicBezTo>
                  <a:pt x="115830" y="145854"/>
                  <a:pt x="107365" y="148137"/>
                  <a:pt x="97988" y="148242"/>
                </a:cubicBezTo>
                <a:cubicBezTo>
                  <a:pt x="88611" y="148137"/>
                  <a:pt x="80147" y="145854"/>
                  <a:pt x="72597" y="141395"/>
                </a:cubicBezTo>
                <a:cubicBezTo>
                  <a:pt x="65047" y="136935"/>
                  <a:pt x="59042" y="130930"/>
                  <a:pt x="54583" y="123380"/>
                </a:cubicBezTo>
                <a:cubicBezTo>
                  <a:pt x="50123" y="115830"/>
                  <a:pt x="47841" y="107367"/>
                  <a:pt x="47735" y="97989"/>
                </a:cubicBezTo>
                <a:cubicBezTo>
                  <a:pt x="47841" y="88612"/>
                  <a:pt x="50123" y="80147"/>
                  <a:pt x="54583" y="72596"/>
                </a:cubicBezTo>
                <a:cubicBezTo>
                  <a:pt x="59042" y="65044"/>
                  <a:pt x="65047" y="59037"/>
                  <a:pt x="72597" y="54576"/>
                </a:cubicBezTo>
                <a:cubicBezTo>
                  <a:pt x="80147" y="50114"/>
                  <a:pt x="88611" y="47831"/>
                  <a:pt x="97988" y="47726"/>
                </a:cubicBezTo>
                <a:close/>
                <a:moveTo>
                  <a:pt x="150291" y="33958"/>
                </a:moveTo>
                <a:cubicBezTo>
                  <a:pt x="153624" y="34040"/>
                  <a:pt x="156392" y="35182"/>
                  <a:pt x="158593" y="37384"/>
                </a:cubicBezTo>
                <a:cubicBezTo>
                  <a:pt x="160795" y="39586"/>
                  <a:pt x="161937" y="42353"/>
                  <a:pt x="162019" y="45686"/>
                </a:cubicBezTo>
                <a:cubicBezTo>
                  <a:pt x="161937" y="49019"/>
                  <a:pt x="160795" y="51786"/>
                  <a:pt x="158593" y="53988"/>
                </a:cubicBezTo>
                <a:cubicBezTo>
                  <a:pt x="156392" y="56190"/>
                  <a:pt x="153624" y="57332"/>
                  <a:pt x="150291" y="57414"/>
                </a:cubicBezTo>
                <a:cubicBezTo>
                  <a:pt x="146958" y="57332"/>
                  <a:pt x="144191" y="56190"/>
                  <a:pt x="141989" y="53988"/>
                </a:cubicBezTo>
                <a:cubicBezTo>
                  <a:pt x="139787" y="51786"/>
                  <a:pt x="138645" y="49019"/>
                  <a:pt x="138563" y="45686"/>
                </a:cubicBezTo>
                <a:cubicBezTo>
                  <a:pt x="138645" y="42353"/>
                  <a:pt x="139787" y="39586"/>
                  <a:pt x="141989" y="37384"/>
                </a:cubicBezTo>
                <a:cubicBezTo>
                  <a:pt x="144191" y="35182"/>
                  <a:pt x="146958" y="34040"/>
                  <a:pt x="150291" y="33958"/>
                </a:cubicBezTo>
                <a:close/>
                <a:moveTo>
                  <a:pt x="79519" y="17505"/>
                </a:moveTo>
                <a:cubicBezTo>
                  <a:pt x="72180" y="17478"/>
                  <a:pt x="64919" y="17736"/>
                  <a:pt x="57736" y="18276"/>
                </a:cubicBezTo>
                <a:cubicBezTo>
                  <a:pt x="50553" y="18817"/>
                  <a:pt x="44710" y="19916"/>
                  <a:pt x="40205" y="21572"/>
                </a:cubicBezTo>
                <a:cubicBezTo>
                  <a:pt x="37998" y="22447"/>
                  <a:pt x="35998" y="23474"/>
                  <a:pt x="34206" y="24652"/>
                </a:cubicBezTo>
                <a:cubicBezTo>
                  <a:pt x="32414" y="25831"/>
                  <a:pt x="30670" y="27273"/>
                  <a:pt x="28973" y="28978"/>
                </a:cubicBezTo>
                <a:cubicBezTo>
                  <a:pt x="27269" y="30675"/>
                  <a:pt x="25827" y="32419"/>
                  <a:pt x="24650" y="34211"/>
                </a:cubicBezTo>
                <a:cubicBezTo>
                  <a:pt x="23472" y="36002"/>
                  <a:pt x="22445" y="38000"/>
                  <a:pt x="21570" y="40204"/>
                </a:cubicBezTo>
                <a:cubicBezTo>
                  <a:pt x="19915" y="44707"/>
                  <a:pt x="18817" y="50549"/>
                  <a:pt x="18276" y="57732"/>
                </a:cubicBezTo>
                <a:cubicBezTo>
                  <a:pt x="17736" y="64916"/>
                  <a:pt x="17479" y="72177"/>
                  <a:pt x="17505" y="79518"/>
                </a:cubicBezTo>
                <a:cubicBezTo>
                  <a:pt x="17532" y="86858"/>
                  <a:pt x="17568" y="93016"/>
                  <a:pt x="17614" y="97989"/>
                </a:cubicBezTo>
                <a:cubicBezTo>
                  <a:pt x="17568" y="102963"/>
                  <a:pt x="17532" y="109119"/>
                  <a:pt x="17505" y="116458"/>
                </a:cubicBezTo>
                <a:cubicBezTo>
                  <a:pt x="17479" y="123798"/>
                  <a:pt x="17736" y="131058"/>
                  <a:pt x="18276" y="138241"/>
                </a:cubicBezTo>
                <a:cubicBezTo>
                  <a:pt x="18817" y="145424"/>
                  <a:pt x="19915" y="151268"/>
                  <a:pt x="21570" y="155772"/>
                </a:cubicBezTo>
                <a:cubicBezTo>
                  <a:pt x="22445" y="157979"/>
                  <a:pt x="23472" y="159979"/>
                  <a:pt x="24650" y="161771"/>
                </a:cubicBezTo>
                <a:cubicBezTo>
                  <a:pt x="25827" y="163563"/>
                  <a:pt x="27269" y="165308"/>
                  <a:pt x="28973" y="167004"/>
                </a:cubicBezTo>
                <a:cubicBezTo>
                  <a:pt x="30670" y="168708"/>
                  <a:pt x="32414" y="170150"/>
                  <a:pt x="34206" y="171328"/>
                </a:cubicBezTo>
                <a:cubicBezTo>
                  <a:pt x="35998" y="172506"/>
                  <a:pt x="37998" y="173532"/>
                  <a:pt x="40205" y="174407"/>
                </a:cubicBezTo>
                <a:cubicBezTo>
                  <a:pt x="44710" y="176062"/>
                  <a:pt x="50553" y="177160"/>
                  <a:pt x="57736" y="177701"/>
                </a:cubicBezTo>
                <a:cubicBezTo>
                  <a:pt x="64919" y="178241"/>
                  <a:pt x="72180" y="178498"/>
                  <a:pt x="79519" y="178472"/>
                </a:cubicBezTo>
                <a:cubicBezTo>
                  <a:pt x="86858" y="178445"/>
                  <a:pt x="93014" y="178409"/>
                  <a:pt x="97988" y="178364"/>
                </a:cubicBezTo>
                <a:cubicBezTo>
                  <a:pt x="102962" y="178409"/>
                  <a:pt x="109119" y="178445"/>
                  <a:pt x="116459" y="178472"/>
                </a:cubicBezTo>
                <a:cubicBezTo>
                  <a:pt x="123800" y="178498"/>
                  <a:pt x="131062" y="178241"/>
                  <a:pt x="138245" y="177701"/>
                </a:cubicBezTo>
                <a:cubicBezTo>
                  <a:pt x="145428" y="177160"/>
                  <a:pt x="151271" y="176062"/>
                  <a:pt x="155773" y="174407"/>
                </a:cubicBezTo>
                <a:cubicBezTo>
                  <a:pt x="157977" y="173532"/>
                  <a:pt x="159975" y="172506"/>
                  <a:pt x="161766" y="171328"/>
                </a:cubicBezTo>
                <a:cubicBezTo>
                  <a:pt x="163558" y="170150"/>
                  <a:pt x="165302" y="168708"/>
                  <a:pt x="166999" y="167004"/>
                </a:cubicBezTo>
                <a:cubicBezTo>
                  <a:pt x="168705" y="165308"/>
                  <a:pt x="170146" y="163563"/>
                  <a:pt x="171325" y="161771"/>
                </a:cubicBezTo>
                <a:cubicBezTo>
                  <a:pt x="172503" y="159979"/>
                  <a:pt x="173530" y="157979"/>
                  <a:pt x="174406" y="155772"/>
                </a:cubicBezTo>
                <a:cubicBezTo>
                  <a:pt x="176062" y="151268"/>
                  <a:pt x="177160" y="145424"/>
                  <a:pt x="177701" y="138241"/>
                </a:cubicBezTo>
                <a:cubicBezTo>
                  <a:pt x="178242" y="131058"/>
                  <a:pt x="178499" y="123798"/>
                  <a:pt x="178472" y="116458"/>
                </a:cubicBezTo>
                <a:cubicBezTo>
                  <a:pt x="178446" y="109119"/>
                  <a:pt x="178409" y="102963"/>
                  <a:pt x="178364" y="97989"/>
                </a:cubicBezTo>
                <a:cubicBezTo>
                  <a:pt x="178409" y="93016"/>
                  <a:pt x="178446" y="86858"/>
                  <a:pt x="178472" y="79518"/>
                </a:cubicBezTo>
                <a:cubicBezTo>
                  <a:pt x="178499" y="72177"/>
                  <a:pt x="178242" y="64916"/>
                  <a:pt x="177701" y="57732"/>
                </a:cubicBezTo>
                <a:cubicBezTo>
                  <a:pt x="177160" y="50549"/>
                  <a:pt x="176062" y="44707"/>
                  <a:pt x="174406" y="40204"/>
                </a:cubicBezTo>
                <a:cubicBezTo>
                  <a:pt x="173530" y="38000"/>
                  <a:pt x="172503" y="36002"/>
                  <a:pt x="171325" y="34211"/>
                </a:cubicBezTo>
                <a:cubicBezTo>
                  <a:pt x="170146" y="32419"/>
                  <a:pt x="168705" y="30675"/>
                  <a:pt x="166999" y="28978"/>
                </a:cubicBezTo>
                <a:cubicBezTo>
                  <a:pt x="165302" y="27273"/>
                  <a:pt x="163558" y="25831"/>
                  <a:pt x="161766" y="24652"/>
                </a:cubicBezTo>
                <a:cubicBezTo>
                  <a:pt x="159975" y="23474"/>
                  <a:pt x="157977" y="22447"/>
                  <a:pt x="155773" y="21572"/>
                </a:cubicBezTo>
                <a:cubicBezTo>
                  <a:pt x="151271" y="19916"/>
                  <a:pt x="145428" y="18817"/>
                  <a:pt x="138245" y="18276"/>
                </a:cubicBezTo>
                <a:cubicBezTo>
                  <a:pt x="131062" y="17736"/>
                  <a:pt x="123800" y="17478"/>
                  <a:pt x="116459" y="17505"/>
                </a:cubicBezTo>
                <a:cubicBezTo>
                  <a:pt x="109119" y="17531"/>
                  <a:pt x="102962" y="17568"/>
                  <a:pt x="97988" y="17613"/>
                </a:cubicBezTo>
                <a:cubicBezTo>
                  <a:pt x="93014" y="17568"/>
                  <a:pt x="86858" y="17531"/>
                  <a:pt x="79519" y="17505"/>
                </a:cubicBezTo>
                <a:close/>
                <a:moveTo>
                  <a:pt x="97988" y="10"/>
                </a:moveTo>
                <a:cubicBezTo>
                  <a:pt x="104745" y="-11"/>
                  <a:pt x="111486" y="2"/>
                  <a:pt x="118211" y="49"/>
                </a:cubicBezTo>
                <a:cubicBezTo>
                  <a:pt x="124937" y="96"/>
                  <a:pt x="131678" y="300"/>
                  <a:pt x="138435" y="662"/>
                </a:cubicBezTo>
                <a:cubicBezTo>
                  <a:pt x="146289" y="938"/>
                  <a:pt x="153658" y="2234"/>
                  <a:pt x="160544" y="4549"/>
                </a:cubicBezTo>
                <a:cubicBezTo>
                  <a:pt x="167430" y="6865"/>
                  <a:pt x="173753" y="10837"/>
                  <a:pt x="179511" y="16466"/>
                </a:cubicBezTo>
                <a:cubicBezTo>
                  <a:pt x="185140" y="22225"/>
                  <a:pt x="189112" y="28547"/>
                  <a:pt x="191428" y="35433"/>
                </a:cubicBezTo>
                <a:cubicBezTo>
                  <a:pt x="193743" y="42319"/>
                  <a:pt x="195039" y="49688"/>
                  <a:pt x="195315" y="57542"/>
                </a:cubicBezTo>
                <a:cubicBezTo>
                  <a:pt x="195676" y="64299"/>
                  <a:pt x="195878" y="71040"/>
                  <a:pt x="195920" y="77766"/>
                </a:cubicBezTo>
                <a:cubicBezTo>
                  <a:pt x="195963" y="84491"/>
                  <a:pt x="195973" y="91232"/>
                  <a:pt x="195952" y="97989"/>
                </a:cubicBezTo>
                <a:cubicBezTo>
                  <a:pt x="195973" y="104747"/>
                  <a:pt x="195963" y="111488"/>
                  <a:pt x="195920" y="118212"/>
                </a:cubicBezTo>
                <a:cubicBezTo>
                  <a:pt x="195878" y="124936"/>
                  <a:pt x="195676" y="131675"/>
                  <a:pt x="195315" y="138428"/>
                </a:cubicBezTo>
                <a:cubicBezTo>
                  <a:pt x="195039" y="146284"/>
                  <a:pt x="193743" y="153656"/>
                  <a:pt x="191428" y="160544"/>
                </a:cubicBezTo>
                <a:cubicBezTo>
                  <a:pt x="189112" y="167432"/>
                  <a:pt x="185140" y="173754"/>
                  <a:pt x="179511" y="179511"/>
                </a:cubicBezTo>
                <a:cubicBezTo>
                  <a:pt x="173753" y="185140"/>
                  <a:pt x="167430" y="189112"/>
                  <a:pt x="160544" y="191427"/>
                </a:cubicBezTo>
                <a:cubicBezTo>
                  <a:pt x="153658" y="193743"/>
                  <a:pt x="146289" y="195038"/>
                  <a:pt x="138435" y="195315"/>
                </a:cubicBezTo>
                <a:cubicBezTo>
                  <a:pt x="131678" y="195676"/>
                  <a:pt x="124937" y="195881"/>
                  <a:pt x="118211" y="195928"/>
                </a:cubicBezTo>
                <a:cubicBezTo>
                  <a:pt x="111486" y="195975"/>
                  <a:pt x="104745" y="195988"/>
                  <a:pt x="97988" y="195967"/>
                </a:cubicBezTo>
                <a:cubicBezTo>
                  <a:pt x="91230" y="195988"/>
                  <a:pt x="84490" y="195975"/>
                  <a:pt x="77765" y="195928"/>
                </a:cubicBezTo>
                <a:cubicBezTo>
                  <a:pt x="71041" y="195881"/>
                  <a:pt x="64302" y="195676"/>
                  <a:pt x="57549" y="195315"/>
                </a:cubicBezTo>
                <a:cubicBezTo>
                  <a:pt x="49693" y="195038"/>
                  <a:pt x="42321" y="193743"/>
                  <a:pt x="35433" y="191427"/>
                </a:cubicBezTo>
                <a:cubicBezTo>
                  <a:pt x="28545" y="189112"/>
                  <a:pt x="22223" y="185140"/>
                  <a:pt x="16467" y="179511"/>
                </a:cubicBezTo>
                <a:cubicBezTo>
                  <a:pt x="10838" y="173754"/>
                  <a:pt x="6865" y="167432"/>
                  <a:pt x="4550" y="160544"/>
                </a:cubicBezTo>
                <a:cubicBezTo>
                  <a:pt x="2235" y="153656"/>
                  <a:pt x="939" y="146284"/>
                  <a:pt x="663" y="138428"/>
                </a:cubicBezTo>
                <a:cubicBezTo>
                  <a:pt x="301" y="131675"/>
                  <a:pt x="96" y="124936"/>
                  <a:pt x="49" y="118212"/>
                </a:cubicBezTo>
                <a:cubicBezTo>
                  <a:pt x="2" y="111488"/>
                  <a:pt x="-11" y="104747"/>
                  <a:pt x="10" y="97989"/>
                </a:cubicBezTo>
                <a:cubicBezTo>
                  <a:pt x="-11" y="91232"/>
                  <a:pt x="2" y="84491"/>
                  <a:pt x="49" y="77766"/>
                </a:cubicBezTo>
                <a:cubicBezTo>
                  <a:pt x="96" y="71040"/>
                  <a:pt x="301" y="64299"/>
                  <a:pt x="663" y="57542"/>
                </a:cubicBezTo>
                <a:cubicBezTo>
                  <a:pt x="939" y="49688"/>
                  <a:pt x="2235" y="42319"/>
                  <a:pt x="4550" y="35433"/>
                </a:cubicBezTo>
                <a:cubicBezTo>
                  <a:pt x="6865" y="28547"/>
                  <a:pt x="10838" y="22225"/>
                  <a:pt x="16467" y="16466"/>
                </a:cubicBezTo>
                <a:cubicBezTo>
                  <a:pt x="22223" y="10837"/>
                  <a:pt x="28545" y="6865"/>
                  <a:pt x="35433" y="4549"/>
                </a:cubicBezTo>
                <a:cubicBezTo>
                  <a:pt x="42321" y="2234"/>
                  <a:pt x="49693" y="938"/>
                  <a:pt x="57549" y="662"/>
                </a:cubicBezTo>
                <a:cubicBezTo>
                  <a:pt x="64302" y="300"/>
                  <a:pt x="71041" y="96"/>
                  <a:pt x="77765" y="49"/>
                </a:cubicBezTo>
                <a:cubicBezTo>
                  <a:pt x="84490" y="2"/>
                  <a:pt x="91230" y="-11"/>
                  <a:pt x="97988" y="1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51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/>
          <p:cNvGrpSpPr/>
          <p:nvPr/>
        </p:nvGrpSpPr>
        <p:grpSpPr>
          <a:xfrm>
            <a:off x="2202741" y="6880245"/>
            <a:ext cx="3295650" cy="789926"/>
            <a:chOff x="2929618" y="6680954"/>
            <a:chExt cx="3295650" cy="789926"/>
          </a:xfrm>
        </p:grpSpPr>
        <p:sp>
          <p:nvSpPr>
            <p:cNvPr id="46" name="TextBox 45"/>
            <p:cNvSpPr txBox="1"/>
            <p:nvPr/>
          </p:nvSpPr>
          <p:spPr>
            <a:xfrm>
              <a:off x="2929618" y="7111807"/>
              <a:ext cx="3295650" cy="359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>
                <a:lnSpc>
                  <a:spcPct val="150000"/>
                </a:lnSpc>
              </a:pPr>
              <a:r>
                <a:rPr lang="en-US" sz="1300" i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Keen on marketing</a:t>
              </a:r>
              <a:endParaRPr lang="ru-RU" sz="1300" i="1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185462" y="6680954"/>
              <a:ext cx="2783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latin typeface="Merriweather Light" panose="02060503050406030704" pitchFamily="18" charset="-52"/>
                  <a:ea typeface="Merriweather Bold" panose="02060503050406030704" pitchFamily="18" charset="-52"/>
                  <a:cs typeface="Open Sans" panose="020B0606030504020204" pitchFamily="34" charset="0"/>
                </a:rPr>
                <a:t>Maria </a:t>
              </a:r>
              <a:r>
                <a:rPr lang="en-US" sz="22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Merriweather Bold" panose="02060503050406030704" pitchFamily="18" charset="-52"/>
                  <a:cs typeface="Open Sans" panose="020B0606030504020204" pitchFamily="34" charset="0"/>
                </a:rPr>
                <a:t>Belyaeva</a:t>
              </a:r>
              <a:endParaRPr lang="ru-RU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endParaRPr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2510236" y="7777347"/>
            <a:ext cx="2680659" cy="4571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7225691" y="6880245"/>
            <a:ext cx="3295650" cy="789926"/>
            <a:chOff x="2929618" y="6680954"/>
            <a:chExt cx="3295650" cy="789926"/>
          </a:xfrm>
        </p:grpSpPr>
        <p:sp>
          <p:nvSpPr>
            <p:cNvPr id="15" name="TextBox 14"/>
            <p:cNvSpPr txBox="1"/>
            <p:nvPr/>
          </p:nvSpPr>
          <p:spPr>
            <a:xfrm>
              <a:off x="2929618" y="7111807"/>
              <a:ext cx="3295650" cy="359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>
                <a:lnSpc>
                  <a:spcPct val="150000"/>
                </a:lnSpc>
              </a:pPr>
              <a:r>
                <a:rPr lang="en-US" sz="1300" i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Keen on </a:t>
              </a:r>
              <a:r>
                <a:rPr lang="en-US" sz="1300" i="1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analyics</a:t>
              </a:r>
              <a:endParaRPr lang="ru-RU" sz="13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5462" y="6680954"/>
              <a:ext cx="2783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latin typeface="Merriweather Light" panose="02060503050406030704" pitchFamily="18" charset="-52"/>
                  <a:ea typeface="Merriweather Bold" panose="02060503050406030704" pitchFamily="18" charset="-52"/>
                  <a:cs typeface="Open Sans" panose="020B0606030504020204" pitchFamily="34" charset="0"/>
                </a:rPr>
                <a:t>Zakhar </a:t>
              </a:r>
              <a:r>
                <a:rPr lang="en-US" sz="2200" dirty="0" err="1">
                  <a:solidFill>
                    <a:schemeClr val="bg1"/>
                  </a:solidFill>
                  <a:latin typeface="Merriweather Light" panose="02060503050406030704" pitchFamily="18" charset="-52"/>
                  <a:ea typeface="Merriweather Bold" panose="02060503050406030704" pitchFamily="18" charset="-52"/>
                  <a:cs typeface="Open Sans" panose="020B0606030504020204" pitchFamily="34" charset="0"/>
                </a:rPr>
                <a:t>Zakharov</a:t>
              </a:r>
              <a:endParaRPr lang="ru-RU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endParaRPr>
            </a:p>
          </p:txBody>
        </p:sp>
      </p:grpSp>
      <p:sp>
        <p:nvSpPr>
          <p:cNvPr id="26" name="Скругленный прямоугольник 25"/>
          <p:cNvSpPr/>
          <p:nvPr/>
        </p:nvSpPr>
        <p:spPr>
          <a:xfrm>
            <a:off x="7533186" y="7777347"/>
            <a:ext cx="2680659" cy="4571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9" name="Группа 48"/>
          <p:cNvGrpSpPr/>
          <p:nvPr/>
        </p:nvGrpSpPr>
        <p:grpSpPr>
          <a:xfrm>
            <a:off x="12339865" y="6880246"/>
            <a:ext cx="3295650" cy="789926"/>
            <a:chOff x="2929618" y="6680954"/>
            <a:chExt cx="3295650" cy="789926"/>
          </a:xfrm>
        </p:grpSpPr>
        <p:sp>
          <p:nvSpPr>
            <p:cNvPr id="60" name="TextBox 59"/>
            <p:cNvSpPr txBox="1"/>
            <p:nvPr/>
          </p:nvSpPr>
          <p:spPr>
            <a:xfrm>
              <a:off x="2929618" y="7111807"/>
              <a:ext cx="3295650" cy="359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>
                <a:lnSpc>
                  <a:spcPct val="150000"/>
                </a:lnSpc>
              </a:pPr>
              <a:r>
                <a:rPr lang="en-US" sz="1300" i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Keen on design</a:t>
              </a:r>
              <a:endParaRPr lang="ru-RU" sz="1300" i="1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185462" y="6680954"/>
              <a:ext cx="2783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latin typeface="Merriweather Light" panose="02060503050406030704" pitchFamily="18" charset="-52"/>
                  <a:ea typeface="Merriweather Bold" panose="02060503050406030704" pitchFamily="18" charset="-52"/>
                  <a:cs typeface="Open Sans" panose="020B0606030504020204" pitchFamily="34" charset="0"/>
                </a:rPr>
                <a:t>Andrey Serov</a:t>
              </a:r>
              <a:endParaRPr lang="ru-RU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endParaRPr>
            </a:p>
          </p:txBody>
        </p:sp>
      </p:grpSp>
      <p:sp>
        <p:nvSpPr>
          <p:cNvPr id="48" name="Овал 47">
            <a:extLst>
              <a:ext uri="{FF2B5EF4-FFF2-40B4-BE49-F238E27FC236}">
                <a16:creationId xmlns:a16="http://schemas.microsoft.com/office/drawing/2014/main" id="{28E3D08E-0C95-4670-A182-447A6DA5564B}"/>
              </a:ext>
            </a:extLst>
          </p:cNvPr>
          <p:cNvSpPr/>
          <p:nvPr/>
        </p:nvSpPr>
        <p:spPr>
          <a:xfrm>
            <a:off x="2620843" y="3960965"/>
            <a:ext cx="2512008" cy="2512008"/>
          </a:xfrm>
          <a:prstGeom prst="ellipse">
            <a:avLst/>
          </a:prstGeom>
          <a:solidFill>
            <a:srgbClr val="64719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/>
          <p:cNvSpPr txBox="1"/>
          <p:nvPr/>
        </p:nvSpPr>
        <p:spPr>
          <a:xfrm>
            <a:off x="3032076" y="889915"/>
            <a:ext cx="122238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Our team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50" name="Овал 149">
            <a:extLst>
              <a:ext uri="{FF2B5EF4-FFF2-40B4-BE49-F238E27FC236}">
                <a16:creationId xmlns:a16="http://schemas.microsoft.com/office/drawing/2014/main" id="{1570695A-AD76-4AAB-8E7B-031C913935E3}"/>
              </a:ext>
            </a:extLst>
          </p:cNvPr>
          <p:cNvSpPr/>
          <p:nvPr/>
        </p:nvSpPr>
        <p:spPr>
          <a:xfrm>
            <a:off x="7617512" y="3958202"/>
            <a:ext cx="2512008" cy="2512008"/>
          </a:xfrm>
          <a:prstGeom prst="ellipse">
            <a:avLst/>
          </a:prstGeom>
          <a:solidFill>
            <a:srgbClr val="EF82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Изображение выглядит как автомобиль, человек, женщин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9037CBD5-BB52-48D5-9D5D-EBA1C233DBE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6" b="21420"/>
          <a:stretch/>
        </p:blipFill>
        <p:spPr>
          <a:xfrm>
            <a:off x="2660400" y="3995419"/>
            <a:ext cx="2435678" cy="2437574"/>
          </a:xfrm>
        </p:spPr>
      </p:pic>
      <p:pic>
        <p:nvPicPr>
          <p:cNvPr id="7" name="Рисунок 6" descr="Изображение выглядит как дерево, внешний, человек, почва&#10;&#10;Автоматически созданное описание">
            <a:extLst>
              <a:ext uri="{FF2B5EF4-FFF2-40B4-BE49-F238E27FC236}">
                <a16:creationId xmlns:a16="http://schemas.microsoft.com/office/drawing/2014/main" id="{A1727E23-7755-4736-BDAC-7339F18F0A2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t="21825" r="7736" b="37469"/>
          <a:stretch/>
        </p:blipFill>
        <p:spPr>
          <a:xfrm>
            <a:off x="7649781" y="3995419"/>
            <a:ext cx="2435678" cy="2437574"/>
          </a:xfrm>
        </p:spPr>
      </p:pic>
      <p:sp>
        <p:nvSpPr>
          <p:cNvPr id="151" name="Овал 150">
            <a:extLst>
              <a:ext uri="{FF2B5EF4-FFF2-40B4-BE49-F238E27FC236}">
                <a16:creationId xmlns:a16="http://schemas.microsoft.com/office/drawing/2014/main" id="{D83AB5CB-0835-437D-BB02-DC6F5FA7F954}"/>
              </a:ext>
            </a:extLst>
          </p:cNvPr>
          <p:cNvSpPr/>
          <p:nvPr/>
        </p:nvSpPr>
        <p:spPr>
          <a:xfrm>
            <a:off x="12731686" y="3958202"/>
            <a:ext cx="2512008" cy="2512008"/>
          </a:xfrm>
          <a:prstGeom prst="ellipse">
            <a:avLst/>
          </a:prstGeom>
          <a:solidFill>
            <a:srgbClr val="D818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F416238-8585-4B7F-A6F0-270E4725C95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1" t="6778" r="31018" b="14347"/>
          <a:stretch/>
        </p:blipFill>
        <p:spPr>
          <a:xfrm rot="5400000">
            <a:off x="12763274" y="3996595"/>
            <a:ext cx="2438400" cy="2435225"/>
          </a:xfr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72B44B8B-EFFE-4B06-AC7A-6152BD1A6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  <p:sp>
        <p:nvSpPr>
          <p:cNvPr id="154" name="Номер слайда 3">
            <a:extLst>
              <a:ext uri="{FF2B5EF4-FFF2-40B4-BE49-F238E27FC236}">
                <a16:creationId xmlns:a16="http://schemas.microsoft.com/office/drawing/2014/main" id="{1C00ACFC-3BB3-4326-914F-30E264D2D366}"/>
              </a:ext>
            </a:extLst>
          </p:cNvPr>
          <p:cNvSpPr txBox="1">
            <a:spLocks/>
          </p:cNvSpPr>
          <p:nvPr/>
        </p:nvSpPr>
        <p:spPr>
          <a:xfrm>
            <a:off x="1257300" y="9536113"/>
            <a:ext cx="848226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761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37523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206285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7504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438086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4125703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4813320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5500937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191FB5CC-F0CE-4EAB-AD3F-B9AABCA0A8C5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235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3083021" y="5527455"/>
            <a:ext cx="0" cy="2854545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: Shape 111"/>
          <p:cNvSpPr/>
          <p:nvPr/>
        </p:nvSpPr>
        <p:spPr>
          <a:xfrm>
            <a:off x="1940710" y="3353850"/>
            <a:ext cx="2173611" cy="2173605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Овал 9"/>
          <p:cNvSpPr/>
          <p:nvPr/>
        </p:nvSpPr>
        <p:spPr>
          <a:xfrm>
            <a:off x="2950081" y="8165196"/>
            <a:ext cx="265880" cy="26588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8074121" y="5527455"/>
            <a:ext cx="0" cy="285454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11"/>
          <p:cNvSpPr/>
          <p:nvPr/>
        </p:nvSpPr>
        <p:spPr>
          <a:xfrm>
            <a:off x="6931810" y="3353850"/>
            <a:ext cx="2173611" cy="2173605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Овал 17"/>
          <p:cNvSpPr/>
          <p:nvPr/>
        </p:nvSpPr>
        <p:spPr>
          <a:xfrm>
            <a:off x="7941181" y="8165196"/>
            <a:ext cx="265880" cy="2658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3065221" y="5527455"/>
            <a:ext cx="0" cy="285454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: Shape 111"/>
          <p:cNvSpPr/>
          <p:nvPr/>
        </p:nvSpPr>
        <p:spPr>
          <a:xfrm>
            <a:off x="11922910" y="3353850"/>
            <a:ext cx="2173611" cy="2173605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Овал 35"/>
          <p:cNvSpPr/>
          <p:nvPr/>
        </p:nvSpPr>
        <p:spPr>
          <a:xfrm>
            <a:off x="12932281" y="8165196"/>
            <a:ext cx="265880" cy="26588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971800" y="889915"/>
            <a:ext cx="1234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Rankings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19B3D7-259F-4EAE-9207-B9DB8B7F5CFB}"/>
              </a:ext>
            </a:extLst>
          </p:cNvPr>
          <p:cNvSpPr txBox="1"/>
          <p:nvPr/>
        </p:nvSpPr>
        <p:spPr>
          <a:xfrm>
            <a:off x="8105273" y="2127270"/>
            <a:ext cx="2179953" cy="27699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u="sng" spc="6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  <a:hlinkClick r:id="rId2"/>
              </a:rPr>
              <a:t>READ MORE</a:t>
            </a:r>
            <a:endParaRPr lang="ru-RU" sz="1200" u="sng" spc="600" dirty="0">
              <a:solidFill>
                <a:schemeClr val="bg2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586C3D-14EE-4509-924D-F3E6F7233AC3}"/>
              </a:ext>
            </a:extLst>
          </p:cNvPr>
          <p:cNvSpPr txBox="1"/>
          <p:nvPr/>
        </p:nvSpPr>
        <p:spPr>
          <a:xfrm>
            <a:off x="3127855" y="6295572"/>
            <a:ext cx="228245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en-US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1</a:t>
            </a:r>
            <a:r>
              <a:rPr lang="en-US" i="1" baseline="30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st</a:t>
            </a:r>
            <a:r>
              <a:rPr lang="en-US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in the Forbes 100 Russia 2020</a:t>
            </a:r>
            <a:endParaRPr lang="ru-RU" i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6BF8E5-6BAE-4A33-8BFD-6A2DD1B9270A}"/>
              </a:ext>
            </a:extLst>
          </p:cNvPr>
          <p:cNvSpPr txBox="1"/>
          <p:nvPr/>
        </p:nvSpPr>
        <p:spPr>
          <a:xfrm>
            <a:off x="2877098" y="5864719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Forbes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E35372-A32E-4F17-BD6C-39F55400CFD5}"/>
              </a:ext>
            </a:extLst>
          </p:cNvPr>
          <p:cNvSpPr txBox="1"/>
          <p:nvPr/>
        </p:nvSpPr>
        <p:spPr>
          <a:xfrm>
            <a:off x="8521713" y="6627762"/>
            <a:ext cx="22824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en-US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94</a:t>
            </a:r>
            <a:r>
              <a:rPr lang="en-US" i="1" baseline="30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th</a:t>
            </a:r>
            <a:r>
              <a:rPr lang="en-US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in THE World University Rankings in Business &amp; Economics </a:t>
            </a:r>
          </a:p>
          <a:p>
            <a:pPr algn="ctr" defTabSz="360000">
              <a:lnSpc>
                <a:spcPct val="150000"/>
              </a:lnSpc>
            </a:pPr>
            <a:r>
              <a:rPr lang="en-US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2020</a:t>
            </a:r>
            <a:endParaRPr lang="ru-RU" i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FABC28-9CAE-4376-969C-04E7C7F33E11}"/>
              </a:ext>
            </a:extLst>
          </p:cNvPr>
          <p:cNvSpPr txBox="1"/>
          <p:nvPr/>
        </p:nvSpPr>
        <p:spPr>
          <a:xfrm>
            <a:off x="8105273" y="5864719"/>
            <a:ext cx="3115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The world university rankings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EE00BB-CBC7-4F2C-B306-3C5206997838}"/>
              </a:ext>
            </a:extLst>
          </p:cNvPr>
          <p:cNvSpPr txBox="1"/>
          <p:nvPr/>
        </p:nvSpPr>
        <p:spPr>
          <a:xfrm>
            <a:off x="12918702" y="6598187"/>
            <a:ext cx="312890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en-US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The highest ranking Russian university in “Business and Management” and in “Supply Chain Management”</a:t>
            </a:r>
            <a:endParaRPr lang="ru-RU" i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56FD47-3EF9-4E6A-8725-0EC1EFF079FB}"/>
              </a:ext>
            </a:extLst>
          </p:cNvPr>
          <p:cNvSpPr txBox="1"/>
          <p:nvPr/>
        </p:nvSpPr>
        <p:spPr>
          <a:xfrm>
            <a:off x="12932281" y="5835144"/>
            <a:ext cx="3115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QS world university rankings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CD82A5-BF14-4AF7-8C89-84017ACE7A4D}"/>
              </a:ext>
            </a:extLst>
          </p:cNvPr>
          <p:cNvSpPr txBox="1"/>
          <p:nvPr/>
        </p:nvSpPr>
        <p:spPr>
          <a:xfrm>
            <a:off x="2300551" y="3929056"/>
            <a:ext cx="145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1</a:t>
            </a:r>
            <a:r>
              <a:rPr lang="en-US" sz="6000" baseline="30000" dirty="0" err="1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st</a:t>
            </a:r>
            <a:endParaRPr lang="ru-RU" sz="6000" dirty="0">
              <a:solidFill>
                <a:schemeClr val="bg2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CC692D-A979-42A3-B64C-29DDADA264C4}"/>
              </a:ext>
            </a:extLst>
          </p:cNvPr>
          <p:cNvSpPr txBox="1"/>
          <p:nvPr/>
        </p:nvSpPr>
        <p:spPr>
          <a:xfrm>
            <a:off x="7073150" y="3978988"/>
            <a:ext cx="1890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94</a:t>
            </a:r>
            <a:r>
              <a:rPr lang="en-US" sz="5400" baseline="300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th</a:t>
            </a:r>
            <a:r>
              <a:rPr lang="en-US" sz="54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 </a:t>
            </a:r>
            <a:endParaRPr lang="ru-RU" sz="5400" dirty="0">
              <a:solidFill>
                <a:schemeClr val="bg2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BB03F7-0262-4478-A06B-E6658A6DC5F1}"/>
              </a:ext>
            </a:extLst>
          </p:cNvPr>
          <p:cNvSpPr txBox="1"/>
          <p:nvPr/>
        </p:nvSpPr>
        <p:spPr>
          <a:xfrm>
            <a:off x="12282751" y="3929056"/>
            <a:ext cx="145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1</a:t>
            </a:r>
            <a:r>
              <a:rPr lang="en-US" sz="6000" baseline="30000" dirty="0" err="1">
                <a:solidFill>
                  <a:schemeClr val="bg2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st</a:t>
            </a:r>
            <a:endParaRPr lang="ru-RU" sz="6000" dirty="0">
              <a:solidFill>
                <a:schemeClr val="bg2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52F8F64-3245-44A6-93FF-9C8EEB8C7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78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6F59171-6812-4BE5-8F41-3A612A26E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  <p:sp>
        <p:nvSpPr>
          <p:cNvPr id="43" name="Полилиния 42"/>
          <p:cNvSpPr/>
          <p:nvPr/>
        </p:nvSpPr>
        <p:spPr>
          <a:xfrm>
            <a:off x="9961013" y="2243628"/>
            <a:ext cx="5799163" cy="5801336"/>
          </a:xfrm>
          <a:custGeom>
            <a:avLst/>
            <a:gdLst>
              <a:gd name="connsiteX0" fmla="*/ 9280989 w 18288000"/>
              <a:gd name="connsiteY0" fmla="*/ 1146388 h 10288588"/>
              <a:gd name="connsiteX1" fmla="*/ 8924818 w 18288000"/>
              <a:gd name="connsiteY1" fmla="*/ 1148315 h 10288588"/>
              <a:gd name="connsiteX2" fmla="*/ 8572072 w 18288000"/>
              <a:gd name="connsiteY2" fmla="*/ 1159875 h 10288588"/>
              <a:gd name="connsiteX3" fmla="*/ 8212477 w 18288000"/>
              <a:gd name="connsiteY3" fmla="*/ 1182995 h 10288588"/>
              <a:gd name="connsiteX4" fmla="*/ 7846031 w 18288000"/>
              <a:gd name="connsiteY4" fmla="*/ 1211896 h 10288588"/>
              <a:gd name="connsiteX5" fmla="*/ 7489860 w 18288000"/>
              <a:gd name="connsiteY5" fmla="*/ 1256210 h 10288588"/>
              <a:gd name="connsiteX6" fmla="*/ 7140540 w 18288000"/>
              <a:gd name="connsiteY6" fmla="*/ 1310157 h 10288588"/>
              <a:gd name="connsiteX7" fmla="*/ 6801492 w 18288000"/>
              <a:gd name="connsiteY7" fmla="*/ 1371812 h 10288588"/>
              <a:gd name="connsiteX8" fmla="*/ 6465870 w 18288000"/>
              <a:gd name="connsiteY8" fmla="*/ 1441173 h 10288588"/>
              <a:gd name="connsiteX9" fmla="*/ 6143946 w 18288000"/>
              <a:gd name="connsiteY9" fmla="*/ 1520168 h 10288588"/>
              <a:gd name="connsiteX10" fmla="*/ 5828872 w 18288000"/>
              <a:gd name="connsiteY10" fmla="*/ 1606870 h 10288588"/>
              <a:gd name="connsiteX11" fmla="*/ 5524072 w 18288000"/>
              <a:gd name="connsiteY11" fmla="*/ 1703205 h 10288588"/>
              <a:gd name="connsiteX12" fmla="*/ 5226121 w 18288000"/>
              <a:gd name="connsiteY12" fmla="*/ 1807247 h 10288588"/>
              <a:gd name="connsiteX13" fmla="*/ 4945295 w 18288000"/>
              <a:gd name="connsiteY13" fmla="*/ 1917069 h 10288588"/>
              <a:gd name="connsiteX14" fmla="*/ 4674742 w 18288000"/>
              <a:gd name="connsiteY14" fmla="*/ 2036524 h 10288588"/>
              <a:gd name="connsiteX15" fmla="*/ 4414463 w 18288000"/>
              <a:gd name="connsiteY15" fmla="*/ 2161760 h 10288588"/>
              <a:gd name="connsiteX16" fmla="*/ 4161034 w 18288000"/>
              <a:gd name="connsiteY16" fmla="*/ 2292776 h 10288588"/>
              <a:gd name="connsiteX17" fmla="*/ 3924728 w 18288000"/>
              <a:gd name="connsiteY17" fmla="*/ 2431498 h 10288588"/>
              <a:gd name="connsiteX18" fmla="*/ 3698697 w 18288000"/>
              <a:gd name="connsiteY18" fmla="*/ 2576001 h 10288588"/>
              <a:gd name="connsiteX19" fmla="*/ 3486364 w 18288000"/>
              <a:gd name="connsiteY19" fmla="*/ 2724357 h 10288588"/>
              <a:gd name="connsiteX20" fmla="*/ 3284306 w 18288000"/>
              <a:gd name="connsiteY20" fmla="*/ 2880420 h 10288588"/>
              <a:gd name="connsiteX21" fmla="*/ 3095946 w 18288000"/>
              <a:gd name="connsiteY21" fmla="*/ 3042262 h 10288588"/>
              <a:gd name="connsiteX22" fmla="*/ 2924710 w 18288000"/>
              <a:gd name="connsiteY22" fmla="*/ 3207959 h 10288588"/>
              <a:gd name="connsiteX23" fmla="*/ 2767173 w 18288000"/>
              <a:gd name="connsiteY23" fmla="*/ 3377509 h 10288588"/>
              <a:gd name="connsiteX24" fmla="*/ 2623335 w 18288000"/>
              <a:gd name="connsiteY24" fmla="*/ 3552838 h 10288588"/>
              <a:gd name="connsiteX25" fmla="*/ 2496620 w 18288000"/>
              <a:gd name="connsiteY25" fmla="*/ 3730095 h 10288588"/>
              <a:gd name="connsiteX26" fmla="*/ 2383605 w 18288000"/>
              <a:gd name="connsiteY26" fmla="*/ 3913132 h 10288588"/>
              <a:gd name="connsiteX27" fmla="*/ 2284288 w 18288000"/>
              <a:gd name="connsiteY27" fmla="*/ 4098095 h 10288588"/>
              <a:gd name="connsiteX28" fmla="*/ 2198670 w 18288000"/>
              <a:gd name="connsiteY28" fmla="*/ 4286912 h 10288588"/>
              <a:gd name="connsiteX29" fmla="*/ 2137025 w 18288000"/>
              <a:gd name="connsiteY29" fmla="*/ 4479582 h 10288588"/>
              <a:gd name="connsiteX30" fmla="*/ 2082230 w 18288000"/>
              <a:gd name="connsiteY30" fmla="*/ 4672252 h 10288588"/>
              <a:gd name="connsiteX31" fmla="*/ 2051407 w 18288000"/>
              <a:gd name="connsiteY31" fmla="*/ 4866849 h 10288588"/>
              <a:gd name="connsiteX32" fmla="*/ 2037708 w 18288000"/>
              <a:gd name="connsiteY32" fmla="*/ 5067226 h 10288588"/>
              <a:gd name="connsiteX33" fmla="*/ 2037708 w 18288000"/>
              <a:gd name="connsiteY33" fmla="*/ 5267603 h 10288588"/>
              <a:gd name="connsiteX34" fmla="*/ 2058256 w 18288000"/>
              <a:gd name="connsiteY34" fmla="*/ 5469907 h 10288588"/>
              <a:gd name="connsiteX35" fmla="*/ 2095928 w 18288000"/>
              <a:gd name="connsiteY35" fmla="*/ 5672211 h 10288588"/>
              <a:gd name="connsiteX36" fmla="*/ 2154148 w 18288000"/>
              <a:gd name="connsiteY36" fmla="*/ 5874514 h 10288588"/>
              <a:gd name="connsiteX37" fmla="*/ 2229493 w 18288000"/>
              <a:gd name="connsiteY37" fmla="*/ 6074891 h 10288588"/>
              <a:gd name="connsiteX38" fmla="*/ 2321960 w 18288000"/>
              <a:gd name="connsiteY38" fmla="*/ 6271415 h 10288588"/>
              <a:gd name="connsiteX39" fmla="*/ 2431551 w 18288000"/>
              <a:gd name="connsiteY39" fmla="*/ 6466012 h 10288588"/>
              <a:gd name="connsiteX40" fmla="*/ 2554841 w 18288000"/>
              <a:gd name="connsiteY40" fmla="*/ 6650975 h 10288588"/>
              <a:gd name="connsiteX41" fmla="*/ 2698679 w 18288000"/>
              <a:gd name="connsiteY41" fmla="*/ 6834012 h 10288588"/>
              <a:gd name="connsiteX42" fmla="*/ 2856216 w 18288000"/>
              <a:gd name="connsiteY42" fmla="*/ 7009342 h 10288588"/>
              <a:gd name="connsiteX43" fmla="*/ 3024027 w 18288000"/>
              <a:gd name="connsiteY43" fmla="*/ 7180818 h 10288588"/>
              <a:gd name="connsiteX44" fmla="*/ 3205537 w 18288000"/>
              <a:gd name="connsiteY44" fmla="*/ 7348441 h 10288588"/>
              <a:gd name="connsiteX45" fmla="*/ 3404171 w 18288000"/>
              <a:gd name="connsiteY45" fmla="*/ 7506431 h 10288588"/>
              <a:gd name="connsiteX46" fmla="*/ 3616503 w 18288000"/>
              <a:gd name="connsiteY46" fmla="*/ 7658640 h 10288588"/>
              <a:gd name="connsiteX47" fmla="*/ 3835686 w 18288000"/>
              <a:gd name="connsiteY47" fmla="*/ 7808923 h 10288588"/>
              <a:gd name="connsiteX48" fmla="*/ 4071991 w 18288000"/>
              <a:gd name="connsiteY48" fmla="*/ 7947645 h 10288588"/>
              <a:gd name="connsiteX49" fmla="*/ 4315146 w 18288000"/>
              <a:gd name="connsiteY49" fmla="*/ 8080588 h 10288588"/>
              <a:gd name="connsiteX50" fmla="*/ 4572000 w 18288000"/>
              <a:gd name="connsiteY50" fmla="*/ 8207750 h 10288588"/>
              <a:gd name="connsiteX51" fmla="*/ 4839128 w 18288000"/>
              <a:gd name="connsiteY51" fmla="*/ 8327206 h 10288588"/>
              <a:gd name="connsiteX52" fmla="*/ 5113106 w 18288000"/>
              <a:gd name="connsiteY52" fmla="*/ 8440881 h 10288588"/>
              <a:gd name="connsiteX53" fmla="*/ 5400782 w 18288000"/>
              <a:gd name="connsiteY53" fmla="*/ 8546850 h 10288588"/>
              <a:gd name="connsiteX54" fmla="*/ 5695308 w 18288000"/>
              <a:gd name="connsiteY54" fmla="*/ 8643185 h 10288588"/>
              <a:gd name="connsiteX55" fmla="*/ 5996683 w 18288000"/>
              <a:gd name="connsiteY55" fmla="*/ 8731813 h 10288588"/>
              <a:gd name="connsiteX56" fmla="*/ 6308333 w 18288000"/>
              <a:gd name="connsiteY56" fmla="*/ 8812734 h 10288588"/>
              <a:gd name="connsiteX57" fmla="*/ 6623407 w 18288000"/>
              <a:gd name="connsiteY57" fmla="*/ 8885949 h 10288588"/>
              <a:gd name="connsiteX58" fmla="*/ 6948755 w 18288000"/>
              <a:gd name="connsiteY58" fmla="*/ 8949530 h 10288588"/>
              <a:gd name="connsiteX59" fmla="*/ 7277528 w 18288000"/>
              <a:gd name="connsiteY59" fmla="*/ 9005405 h 10288588"/>
              <a:gd name="connsiteX60" fmla="*/ 7613151 w 18288000"/>
              <a:gd name="connsiteY60" fmla="*/ 9051645 h 10288588"/>
              <a:gd name="connsiteX61" fmla="*/ 7955623 w 18288000"/>
              <a:gd name="connsiteY61" fmla="*/ 9090179 h 10288588"/>
              <a:gd name="connsiteX62" fmla="*/ 8301520 w 18288000"/>
              <a:gd name="connsiteY62" fmla="*/ 9119080 h 10288588"/>
              <a:gd name="connsiteX63" fmla="*/ 8650840 w 18288000"/>
              <a:gd name="connsiteY63" fmla="*/ 9134494 h 10288588"/>
              <a:gd name="connsiteX64" fmla="*/ 9000162 w 18288000"/>
              <a:gd name="connsiteY64" fmla="*/ 9144127 h 10288588"/>
              <a:gd name="connsiteX65" fmla="*/ 9356333 w 18288000"/>
              <a:gd name="connsiteY65" fmla="*/ 9144127 h 10288588"/>
              <a:gd name="connsiteX66" fmla="*/ 9715928 w 18288000"/>
              <a:gd name="connsiteY66" fmla="*/ 9132567 h 10288588"/>
              <a:gd name="connsiteX67" fmla="*/ 10075524 w 18288000"/>
              <a:gd name="connsiteY67" fmla="*/ 9109446 h 10288588"/>
              <a:gd name="connsiteX68" fmla="*/ 10435119 w 18288000"/>
              <a:gd name="connsiteY68" fmla="*/ 9076693 h 10288588"/>
              <a:gd name="connsiteX69" fmla="*/ 10794715 w 18288000"/>
              <a:gd name="connsiteY69" fmla="*/ 9034305 h 10288588"/>
              <a:gd name="connsiteX70" fmla="*/ 11144036 w 18288000"/>
              <a:gd name="connsiteY70" fmla="*/ 8982284 h 10288588"/>
              <a:gd name="connsiteX71" fmla="*/ 11486508 w 18288000"/>
              <a:gd name="connsiteY71" fmla="*/ 8920630 h 10288588"/>
              <a:gd name="connsiteX72" fmla="*/ 11815281 w 18288000"/>
              <a:gd name="connsiteY72" fmla="*/ 8851268 h 10288588"/>
              <a:gd name="connsiteX73" fmla="*/ 12140629 w 18288000"/>
              <a:gd name="connsiteY73" fmla="*/ 8772274 h 10288588"/>
              <a:gd name="connsiteX74" fmla="*/ 12455703 w 18288000"/>
              <a:gd name="connsiteY74" fmla="*/ 8685572 h 10288588"/>
              <a:gd name="connsiteX75" fmla="*/ 12757079 w 18288000"/>
              <a:gd name="connsiteY75" fmla="*/ 8589237 h 10288588"/>
              <a:gd name="connsiteX76" fmla="*/ 13055029 w 18288000"/>
              <a:gd name="connsiteY76" fmla="*/ 8485195 h 10288588"/>
              <a:gd name="connsiteX77" fmla="*/ 13339281 w 18288000"/>
              <a:gd name="connsiteY77" fmla="*/ 8375373 h 10288588"/>
              <a:gd name="connsiteX78" fmla="*/ 13609834 w 18288000"/>
              <a:gd name="connsiteY78" fmla="*/ 8255918 h 10288588"/>
              <a:gd name="connsiteX79" fmla="*/ 13873537 w 18288000"/>
              <a:gd name="connsiteY79" fmla="*/ 8130682 h 10288588"/>
              <a:gd name="connsiteX80" fmla="*/ 14123542 w 18288000"/>
              <a:gd name="connsiteY80" fmla="*/ 7999666 h 10288588"/>
              <a:gd name="connsiteX81" fmla="*/ 14359847 w 18288000"/>
              <a:gd name="connsiteY81" fmla="*/ 7860944 h 10288588"/>
              <a:gd name="connsiteX82" fmla="*/ 14589303 w 18288000"/>
              <a:gd name="connsiteY82" fmla="*/ 7716441 h 10288588"/>
              <a:gd name="connsiteX83" fmla="*/ 14798211 w 18288000"/>
              <a:gd name="connsiteY83" fmla="*/ 7568085 h 10288588"/>
              <a:gd name="connsiteX84" fmla="*/ 14996845 w 18288000"/>
              <a:gd name="connsiteY84" fmla="*/ 7412022 h 10288588"/>
              <a:gd name="connsiteX85" fmla="*/ 15185204 w 18288000"/>
              <a:gd name="connsiteY85" fmla="*/ 7250179 h 10288588"/>
              <a:gd name="connsiteX86" fmla="*/ 15356440 w 18288000"/>
              <a:gd name="connsiteY86" fmla="*/ 7084483 h 10288588"/>
              <a:gd name="connsiteX87" fmla="*/ 15513978 w 18288000"/>
              <a:gd name="connsiteY87" fmla="*/ 6914933 h 10288588"/>
              <a:gd name="connsiteX88" fmla="*/ 15657816 w 18288000"/>
              <a:gd name="connsiteY88" fmla="*/ 6739603 h 10288588"/>
              <a:gd name="connsiteX89" fmla="*/ 15791380 w 18288000"/>
              <a:gd name="connsiteY89" fmla="*/ 6562347 h 10288588"/>
              <a:gd name="connsiteX90" fmla="*/ 15904396 w 18288000"/>
              <a:gd name="connsiteY90" fmla="*/ 6379310 h 10288588"/>
              <a:gd name="connsiteX91" fmla="*/ 16003712 w 18288000"/>
              <a:gd name="connsiteY91" fmla="*/ 6194347 h 10288588"/>
              <a:gd name="connsiteX92" fmla="*/ 16082481 w 18288000"/>
              <a:gd name="connsiteY92" fmla="*/ 6005530 h 10288588"/>
              <a:gd name="connsiteX93" fmla="*/ 16150975 w 18288000"/>
              <a:gd name="connsiteY93" fmla="*/ 5812860 h 10288588"/>
              <a:gd name="connsiteX94" fmla="*/ 16198921 w 18288000"/>
              <a:gd name="connsiteY94" fmla="*/ 5618263 h 10288588"/>
              <a:gd name="connsiteX95" fmla="*/ 16236593 w 18288000"/>
              <a:gd name="connsiteY95" fmla="*/ 5421739 h 10288588"/>
              <a:gd name="connsiteX96" fmla="*/ 16250292 w 18288000"/>
              <a:gd name="connsiteY96" fmla="*/ 5225216 h 10288588"/>
              <a:gd name="connsiteX97" fmla="*/ 16243443 w 18288000"/>
              <a:gd name="connsiteY97" fmla="*/ 5024839 h 10288588"/>
              <a:gd name="connsiteX98" fmla="*/ 16226319 w 18288000"/>
              <a:gd name="connsiteY98" fmla="*/ 4822535 h 10288588"/>
              <a:gd name="connsiteX99" fmla="*/ 16185222 w 18288000"/>
              <a:gd name="connsiteY99" fmla="*/ 4620231 h 10288588"/>
              <a:gd name="connsiteX100" fmla="*/ 16130427 w 18288000"/>
              <a:gd name="connsiteY100" fmla="*/ 4417928 h 10288588"/>
              <a:gd name="connsiteX101" fmla="*/ 16051658 w 18288000"/>
              <a:gd name="connsiteY101" fmla="*/ 4215624 h 10288588"/>
              <a:gd name="connsiteX102" fmla="*/ 15962616 w 18288000"/>
              <a:gd name="connsiteY102" fmla="*/ 4021027 h 10288588"/>
              <a:gd name="connsiteX103" fmla="*/ 15849600 w 18288000"/>
              <a:gd name="connsiteY103" fmla="*/ 3826430 h 10288588"/>
              <a:gd name="connsiteX104" fmla="*/ 15726310 w 18288000"/>
              <a:gd name="connsiteY104" fmla="*/ 3641467 h 10288588"/>
              <a:gd name="connsiteX105" fmla="*/ 15589321 w 18288000"/>
              <a:gd name="connsiteY105" fmla="*/ 3458430 h 10288588"/>
              <a:gd name="connsiteX106" fmla="*/ 15431784 w 18288000"/>
              <a:gd name="connsiteY106" fmla="*/ 3279247 h 10288588"/>
              <a:gd name="connsiteX107" fmla="*/ 15263973 w 18288000"/>
              <a:gd name="connsiteY107" fmla="*/ 3111624 h 10288588"/>
              <a:gd name="connsiteX108" fmla="*/ 15075613 w 18288000"/>
              <a:gd name="connsiteY108" fmla="*/ 2944001 h 10288588"/>
              <a:gd name="connsiteX109" fmla="*/ 14880404 w 18288000"/>
              <a:gd name="connsiteY109" fmla="*/ 2786011 h 10288588"/>
              <a:gd name="connsiteX110" fmla="*/ 14671497 w 18288000"/>
              <a:gd name="connsiteY110" fmla="*/ 2629948 h 10288588"/>
              <a:gd name="connsiteX111" fmla="*/ 14445465 w 18288000"/>
              <a:gd name="connsiteY111" fmla="*/ 2483519 h 10288588"/>
              <a:gd name="connsiteX112" fmla="*/ 14212584 w 18288000"/>
              <a:gd name="connsiteY112" fmla="*/ 2344797 h 10288588"/>
              <a:gd name="connsiteX113" fmla="*/ 13966004 w 18288000"/>
              <a:gd name="connsiteY113" fmla="*/ 2208001 h 10288588"/>
              <a:gd name="connsiteX114" fmla="*/ 13709151 w 18288000"/>
              <a:gd name="connsiteY114" fmla="*/ 2084692 h 10288588"/>
              <a:gd name="connsiteX115" fmla="*/ 13442022 w 18288000"/>
              <a:gd name="connsiteY115" fmla="*/ 1965236 h 10288588"/>
              <a:gd name="connsiteX116" fmla="*/ 13168045 w 18288000"/>
              <a:gd name="connsiteY116" fmla="*/ 1851561 h 10288588"/>
              <a:gd name="connsiteX117" fmla="*/ 12880369 w 18288000"/>
              <a:gd name="connsiteY117" fmla="*/ 1745592 h 10288588"/>
              <a:gd name="connsiteX118" fmla="*/ 12589267 w 18288000"/>
              <a:gd name="connsiteY118" fmla="*/ 1649257 h 10288588"/>
              <a:gd name="connsiteX119" fmla="*/ 12284467 w 18288000"/>
              <a:gd name="connsiteY119" fmla="*/ 1558702 h 10288588"/>
              <a:gd name="connsiteX120" fmla="*/ 11972818 w 18288000"/>
              <a:gd name="connsiteY120" fmla="*/ 1479707 h 10288588"/>
              <a:gd name="connsiteX121" fmla="*/ 11657744 w 18288000"/>
              <a:gd name="connsiteY121" fmla="*/ 1406493 h 10288588"/>
              <a:gd name="connsiteX122" fmla="*/ 11332396 w 18288000"/>
              <a:gd name="connsiteY122" fmla="*/ 1340985 h 10288588"/>
              <a:gd name="connsiteX123" fmla="*/ 11003622 w 18288000"/>
              <a:gd name="connsiteY123" fmla="*/ 1285110 h 10288588"/>
              <a:gd name="connsiteX124" fmla="*/ 10668000 w 18288000"/>
              <a:gd name="connsiteY124" fmla="*/ 1240796 h 10288588"/>
              <a:gd name="connsiteX125" fmla="*/ 10325528 w 18288000"/>
              <a:gd name="connsiteY125" fmla="*/ 1202262 h 10288588"/>
              <a:gd name="connsiteX126" fmla="*/ 9983056 w 18288000"/>
              <a:gd name="connsiteY126" fmla="*/ 1173362 h 10288588"/>
              <a:gd name="connsiteX127" fmla="*/ 9637160 w 18288000"/>
              <a:gd name="connsiteY127" fmla="*/ 1154095 h 10288588"/>
              <a:gd name="connsiteX128" fmla="*/ 9322085 w 18288000"/>
              <a:gd name="connsiteY128" fmla="*/ 0 h 10288588"/>
              <a:gd name="connsiteX129" fmla="*/ 9774148 w 18288000"/>
              <a:gd name="connsiteY129" fmla="*/ 11560 h 10288588"/>
              <a:gd name="connsiteX130" fmla="*/ 10222787 w 18288000"/>
              <a:gd name="connsiteY130" fmla="*/ 36608 h 10288588"/>
              <a:gd name="connsiteX131" fmla="*/ 10668000 w 18288000"/>
              <a:gd name="connsiteY131" fmla="*/ 71288 h 10288588"/>
              <a:gd name="connsiteX132" fmla="*/ 11106364 w 18288000"/>
              <a:gd name="connsiteY132" fmla="*/ 119456 h 10288588"/>
              <a:gd name="connsiteX133" fmla="*/ 11541303 w 18288000"/>
              <a:gd name="connsiteY133" fmla="*/ 181110 h 10288588"/>
              <a:gd name="connsiteX134" fmla="*/ 11962544 w 18288000"/>
              <a:gd name="connsiteY134" fmla="*/ 250471 h 10288588"/>
              <a:gd name="connsiteX135" fmla="*/ 12376935 w 18288000"/>
              <a:gd name="connsiteY135" fmla="*/ 333320 h 10288588"/>
              <a:gd name="connsiteX136" fmla="*/ 12787901 w 18288000"/>
              <a:gd name="connsiteY136" fmla="*/ 427728 h 10288588"/>
              <a:gd name="connsiteX137" fmla="*/ 13188593 w 18288000"/>
              <a:gd name="connsiteY137" fmla="*/ 533697 h 10288588"/>
              <a:gd name="connsiteX138" fmla="*/ 13575587 w 18288000"/>
              <a:gd name="connsiteY138" fmla="*/ 647372 h 10288588"/>
              <a:gd name="connsiteX139" fmla="*/ 13955730 w 18288000"/>
              <a:gd name="connsiteY139" fmla="*/ 770681 h 10288588"/>
              <a:gd name="connsiteX140" fmla="*/ 14322175 w 18288000"/>
              <a:gd name="connsiteY140" fmla="*/ 907477 h 10288588"/>
              <a:gd name="connsiteX141" fmla="*/ 14674921 w 18288000"/>
              <a:gd name="connsiteY141" fmla="*/ 1051979 h 10288588"/>
              <a:gd name="connsiteX142" fmla="*/ 15020818 w 18288000"/>
              <a:gd name="connsiteY142" fmla="*/ 1204189 h 10288588"/>
              <a:gd name="connsiteX143" fmla="*/ 15353016 w 18288000"/>
              <a:gd name="connsiteY143" fmla="*/ 1367959 h 10288588"/>
              <a:gd name="connsiteX144" fmla="*/ 15668090 w 18288000"/>
              <a:gd name="connsiteY144" fmla="*/ 1539435 h 10288588"/>
              <a:gd name="connsiteX145" fmla="*/ 15969465 w 18288000"/>
              <a:gd name="connsiteY145" fmla="*/ 1720545 h 10288588"/>
              <a:gd name="connsiteX146" fmla="*/ 16253717 w 18288000"/>
              <a:gd name="connsiteY146" fmla="*/ 1911288 h 10288588"/>
              <a:gd name="connsiteX147" fmla="*/ 16524270 w 18288000"/>
              <a:gd name="connsiteY147" fmla="*/ 2109739 h 10288588"/>
              <a:gd name="connsiteX148" fmla="*/ 16777698 w 18288000"/>
              <a:gd name="connsiteY148" fmla="*/ 2313969 h 10288588"/>
              <a:gd name="connsiteX149" fmla="*/ 17014004 w 18288000"/>
              <a:gd name="connsiteY149" fmla="*/ 2527833 h 10288588"/>
              <a:gd name="connsiteX150" fmla="*/ 17236612 w 18288000"/>
              <a:gd name="connsiteY150" fmla="*/ 2747477 h 10288588"/>
              <a:gd name="connsiteX151" fmla="*/ 17431820 w 18288000"/>
              <a:gd name="connsiteY151" fmla="*/ 2974828 h 10288588"/>
              <a:gd name="connsiteX152" fmla="*/ 17616756 w 18288000"/>
              <a:gd name="connsiteY152" fmla="*/ 3207959 h 10288588"/>
              <a:gd name="connsiteX153" fmla="*/ 17774292 w 18288000"/>
              <a:gd name="connsiteY153" fmla="*/ 3448797 h 10288588"/>
              <a:gd name="connsiteX154" fmla="*/ 17918130 w 18288000"/>
              <a:gd name="connsiteY154" fmla="*/ 3695415 h 10288588"/>
              <a:gd name="connsiteX155" fmla="*/ 18034570 w 18288000"/>
              <a:gd name="connsiteY155" fmla="*/ 3947813 h 10288588"/>
              <a:gd name="connsiteX156" fmla="*/ 18133888 w 18288000"/>
              <a:gd name="connsiteY156" fmla="*/ 4209844 h 10288588"/>
              <a:gd name="connsiteX157" fmla="*/ 18209232 w 18288000"/>
              <a:gd name="connsiteY157" fmla="*/ 4469949 h 10288588"/>
              <a:gd name="connsiteX158" fmla="*/ 18257178 w 18288000"/>
              <a:gd name="connsiteY158" fmla="*/ 4731980 h 10288588"/>
              <a:gd name="connsiteX159" fmla="*/ 18281150 w 18288000"/>
              <a:gd name="connsiteY159" fmla="*/ 4990158 h 10288588"/>
              <a:gd name="connsiteX160" fmla="*/ 18288000 w 18288000"/>
              <a:gd name="connsiteY160" fmla="*/ 5246409 h 10288588"/>
              <a:gd name="connsiteX161" fmla="*/ 18267452 w 18288000"/>
              <a:gd name="connsiteY161" fmla="*/ 5502661 h 10288588"/>
              <a:gd name="connsiteX162" fmla="*/ 18222930 w 18288000"/>
              <a:gd name="connsiteY162" fmla="*/ 5755059 h 10288588"/>
              <a:gd name="connsiteX163" fmla="*/ 18157860 w 18288000"/>
              <a:gd name="connsiteY163" fmla="*/ 6005530 h 10288588"/>
              <a:gd name="connsiteX164" fmla="*/ 18075668 w 18288000"/>
              <a:gd name="connsiteY164" fmla="*/ 6252148 h 10288588"/>
              <a:gd name="connsiteX165" fmla="*/ 17966076 w 18288000"/>
              <a:gd name="connsiteY165" fmla="*/ 6492986 h 10288588"/>
              <a:gd name="connsiteX166" fmla="*/ 17842786 w 18288000"/>
              <a:gd name="connsiteY166" fmla="*/ 6731897 h 10288588"/>
              <a:gd name="connsiteX167" fmla="*/ 17695524 w 18288000"/>
              <a:gd name="connsiteY167" fmla="*/ 6966954 h 10288588"/>
              <a:gd name="connsiteX168" fmla="*/ 17527712 w 18288000"/>
              <a:gd name="connsiteY168" fmla="*/ 7198158 h 10288588"/>
              <a:gd name="connsiteX169" fmla="*/ 17346202 w 18288000"/>
              <a:gd name="connsiteY169" fmla="*/ 7423583 h 10288588"/>
              <a:gd name="connsiteX170" fmla="*/ 17137294 w 18288000"/>
              <a:gd name="connsiteY170" fmla="*/ 7639373 h 10288588"/>
              <a:gd name="connsiteX171" fmla="*/ 16914688 w 18288000"/>
              <a:gd name="connsiteY171" fmla="*/ 7853237 h 10288588"/>
              <a:gd name="connsiteX172" fmla="*/ 16678382 w 18288000"/>
              <a:gd name="connsiteY172" fmla="*/ 8061321 h 10288588"/>
              <a:gd name="connsiteX173" fmla="*/ 16418103 w 18288000"/>
              <a:gd name="connsiteY173" fmla="*/ 8261698 h 10288588"/>
              <a:gd name="connsiteX174" fmla="*/ 16147551 w 18288000"/>
              <a:gd name="connsiteY174" fmla="*/ 8452441 h 10288588"/>
              <a:gd name="connsiteX175" fmla="*/ 15856449 w 18288000"/>
              <a:gd name="connsiteY175" fmla="*/ 8637404 h 10288588"/>
              <a:gd name="connsiteX176" fmla="*/ 15548225 w 18288000"/>
              <a:gd name="connsiteY176" fmla="*/ 8816588 h 10288588"/>
              <a:gd name="connsiteX177" fmla="*/ 15229726 w 18288000"/>
              <a:gd name="connsiteY177" fmla="*/ 8984211 h 10288588"/>
              <a:gd name="connsiteX178" fmla="*/ 14894103 w 18288000"/>
              <a:gd name="connsiteY178" fmla="*/ 9147980 h 10288588"/>
              <a:gd name="connsiteX179" fmla="*/ 14537933 w 18288000"/>
              <a:gd name="connsiteY179" fmla="*/ 9298263 h 10288588"/>
              <a:gd name="connsiteX180" fmla="*/ 14174912 w 18288000"/>
              <a:gd name="connsiteY180" fmla="*/ 9442766 h 10288588"/>
              <a:gd name="connsiteX181" fmla="*/ 13798193 w 18288000"/>
              <a:gd name="connsiteY181" fmla="*/ 9575708 h 10288588"/>
              <a:gd name="connsiteX182" fmla="*/ 13404351 w 18288000"/>
              <a:gd name="connsiteY182" fmla="*/ 9699017 h 10288588"/>
              <a:gd name="connsiteX183" fmla="*/ 13000234 w 18288000"/>
              <a:gd name="connsiteY183" fmla="*/ 9812693 h 10288588"/>
              <a:gd name="connsiteX184" fmla="*/ 12585843 w 18288000"/>
              <a:gd name="connsiteY184" fmla="*/ 9910954 h 10288588"/>
              <a:gd name="connsiteX185" fmla="*/ 12157753 w 18288000"/>
              <a:gd name="connsiteY185" fmla="*/ 10003436 h 10288588"/>
              <a:gd name="connsiteX186" fmla="*/ 11715964 w 18288000"/>
              <a:gd name="connsiteY186" fmla="*/ 10084358 h 10288588"/>
              <a:gd name="connsiteX187" fmla="*/ 11267326 w 18288000"/>
              <a:gd name="connsiteY187" fmla="*/ 10149865 h 10288588"/>
              <a:gd name="connsiteX188" fmla="*/ 10804989 w 18288000"/>
              <a:gd name="connsiteY188" fmla="*/ 10203813 h 10288588"/>
              <a:gd name="connsiteX189" fmla="*/ 10342652 w 18288000"/>
              <a:gd name="connsiteY189" fmla="*/ 10244274 h 10288588"/>
              <a:gd name="connsiteX190" fmla="*/ 9876890 w 18288000"/>
              <a:gd name="connsiteY190" fmla="*/ 10275101 h 10288588"/>
              <a:gd name="connsiteX191" fmla="*/ 9417978 w 18288000"/>
              <a:gd name="connsiteY191" fmla="*/ 10288588 h 10288588"/>
              <a:gd name="connsiteX192" fmla="*/ 8962490 w 18288000"/>
              <a:gd name="connsiteY192" fmla="*/ 10288588 h 10288588"/>
              <a:gd name="connsiteX193" fmla="*/ 8507002 w 18288000"/>
              <a:gd name="connsiteY193" fmla="*/ 10278954 h 10288588"/>
              <a:gd name="connsiteX194" fmla="*/ 8058364 w 18288000"/>
              <a:gd name="connsiteY194" fmla="*/ 10255834 h 10288588"/>
              <a:gd name="connsiteX195" fmla="*/ 7613151 w 18288000"/>
              <a:gd name="connsiteY195" fmla="*/ 10219227 h 10288588"/>
              <a:gd name="connsiteX196" fmla="*/ 7174786 w 18288000"/>
              <a:gd name="connsiteY196" fmla="*/ 10172986 h 10288588"/>
              <a:gd name="connsiteX197" fmla="*/ 6746696 w 18288000"/>
              <a:gd name="connsiteY197" fmla="*/ 10111331 h 10288588"/>
              <a:gd name="connsiteX198" fmla="*/ 6322032 w 18288000"/>
              <a:gd name="connsiteY198" fmla="*/ 10040043 h 10288588"/>
              <a:gd name="connsiteX199" fmla="*/ 5904215 w 18288000"/>
              <a:gd name="connsiteY199" fmla="*/ 9959122 h 10288588"/>
              <a:gd name="connsiteX200" fmla="*/ 5493250 w 18288000"/>
              <a:gd name="connsiteY200" fmla="*/ 9864714 h 10288588"/>
              <a:gd name="connsiteX201" fmla="*/ 5099406 w 18288000"/>
              <a:gd name="connsiteY201" fmla="*/ 9758745 h 10288588"/>
              <a:gd name="connsiteX202" fmla="*/ 4708989 w 18288000"/>
              <a:gd name="connsiteY202" fmla="*/ 9645070 h 10288588"/>
              <a:gd name="connsiteX203" fmla="*/ 4328845 w 18288000"/>
              <a:gd name="connsiteY203" fmla="*/ 9519834 h 10288588"/>
              <a:gd name="connsiteX204" fmla="*/ 3958976 w 18288000"/>
              <a:gd name="connsiteY204" fmla="*/ 9384965 h 10288588"/>
              <a:gd name="connsiteX205" fmla="*/ 3606229 w 18288000"/>
              <a:gd name="connsiteY205" fmla="*/ 9240462 h 10288588"/>
              <a:gd name="connsiteX206" fmla="*/ 3263757 w 18288000"/>
              <a:gd name="connsiteY206" fmla="*/ 9084399 h 10288588"/>
              <a:gd name="connsiteX207" fmla="*/ 2934984 w 18288000"/>
              <a:gd name="connsiteY207" fmla="*/ 8924483 h 10288588"/>
              <a:gd name="connsiteX208" fmla="*/ 2619910 w 18288000"/>
              <a:gd name="connsiteY208" fmla="*/ 8751080 h 10288588"/>
              <a:gd name="connsiteX209" fmla="*/ 2318535 w 18288000"/>
              <a:gd name="connsiteY209" fmla="*/ 8568043 h 10288588"/>
              <a:gd name="connsiteX210" fmla="*/ 2030859 w 18288000"/>
              <a:gd name="connsiteY210" fmla="*/ 8379227 h 10288588"/>
              <a:gd name="connsiteX211" fmla="*/ 1760306 w 18288000"/>
              <a:gd name="connsiteY211" fmla="*/ 8182703 h 10288588"/>
              <a:gd name="connsiteX212" fmla="*/ 1503452 w 18288000"/>
              <a:gd name="connsiteY212" fmla="*/ 7978473 h 10288588"/>
              <a:gd name="connsiteX213" fmla="*/ 1267146 w 18288000"/>
              <a:gd name="connsiteY213" fmla="*/ 7764609 h 10288588"/>
              <a:gd name="connsiteX214" fmla="*/ 1051389 w 18288000"/>
              <a:gd name="connsiteY214" fmla="*/ 7544965 h 10288588"/>
              <a:gd name="connsiteX215" fmla="*/ 849330 w 18288000"/>
              <a:gd name="connsiteY215" fmla="*/ 7317614 h 10288588"/>
              <a:gd name="connsiteX216" fmla="*/ 671245 w 18288000"/>
              <a:gd name="connsiteY216" fmla="*/ 7084483 h 10288588"/>
              <a:gd name="connsiteX217" fmla="*/ 506859 w 18288000"/>
              <a:gd name="connsiteY217" fmla="*/ 6843645 h 10288588"/>
              <a:gd name="connsiteX218" fmla="*/ 369870 w 18288000"/>
              <a:gd name="connsiteY218" fmla="*/ 6595101 h 10288588"/>
              <a:gd name="connsiteX219" fmla="*/ 246580 w 18288000"/>
              <a:gd name="connsiteY219" fmla="*/ 6340776 h 10288588"/>
              <a:gd name="connsiteX220" fmla="*/ 154113 w 18288000"/>
              <a:gd name="connsiteY220" fmla="*/ 6082598 h 10288588"/>
              <a:gd name="connsiteX221" fmla="*/ 78769 w 18288000"/>
              <a:gd name="connsiteY221" fmla="*/ 5822493 h 10288588"/>
              <a:gd name="connsiteX222" fmla="*/ 30823 w 18288000"/>
              <a:gd name="connsiteY222" fmla="*/ 5560462 h 10288588"/>
              <a:gd name="connsiteX223" fmla="*/ 0 w 18288000"/>
              <a:gd name="connsiteY223" fmla="*/ 5302284 h 10288588"/>
              <a:gd name="connsiteX224" fmla="*/ 0 w 18288000"/>
              <a:gd name="connsiteY224" fmla="*/ 5044106 h 10288588"/>
              <a:gd name="connsiteX225" fmla="*/ 20549 w 18288000"/>
              <a:gd name="connsiteY225" fmla="*/ 4789781 h 10288588"/>
              <a:gd name="connsiteX226" fmla="*/ 58220 w 18288000"/>
              <a:gd name="connsiteY226" fmla="*/ 4537383 h 10288588"/>
              <a:gd name="connsiteX227" fmla="*/ 123290 w 18288000"/>
              <a:gd name="connsiteY227" fmla="*/ 4286912 h 10288588"/>
              <a:gd name="connsiteX228" fmla="*/ 212333 w 18288000"/>
              <a:gd name="connsiteY228" fmla="*/ 4040294 h 10288588"/>
              <a:gd name="connsiteX229" fmla="*/ 315075 w 18288000"/>
              <a:gd name="connsiteY229" fmla="*/ 3795603 h 10288588"/>
              <a:gd name="connsiteX230" fmla="*/ 445214 w 18288000"/>
              <a:gd name="connsiteY230" fmla="*/ 3556692 h 10288588"/>
              <a:gd name="connsiteX231" fmla="*/ 592477 w 18288000"/>
              <a:gd name="connsiteY231" fmla="*/ 3323561 h 10288588"/>
              <a:gd name="connsiteX232" fmla="*/ 753439 w 18288000"/>
              <a:gd name="connsiteY232" fmla="*/ 3094283 h 10288588"/>
              <a:gd name="connsiteX233" fmla="*/ 941798 w 18288000"/>
              <a:gd name="connsiteY233" fmla="*/ 2868859 h 10288588"/>
              <a:gd name="connsiteX234" fmla="*/ 1143856 w 18288000"/>
              <a:gd name="connsiteY234" fmla="*/ 2649215 h 10288588"/>
              <a:gd name="connsiteX235" fmla="*/ 1366463 w 18288000"/>
              <a:gd name="connsiteY235" fmla="*/ 2439205 h 10288588"/>
              <a:gd name="connsiteX236" fmla="*/ 1606193 w 18288000"/>
              <a:gd name="connsiteY236" fmla="*/ 2231121 h 10288588"/>
              <a:gd name="connsiteX237" fmla="*/ 1863048 w 18288000"/>
              <a:gd name="connsiteY237" fmla="*/ 2030744 h 10288588"/>
              <a:gd name="connsiteX238" fmla="*/ 2140450 w 18288000"/>
              <a:gd name="connsiteY238" fmla="*/ 1836147 h 10288588"/>
              <a:gd name="connsiteX239" fmla="*/ 2428126 w 18288000"/>
              <a:gd name="connsiteY239" fmla="*/ 1653110 h 10288588"/>
              <a:gd name="connsiteX240" fmla="*/ 2736351 w 18288000"/>
              <a:gd name="connsiteY240" fmla="*/ 1473927 h 10288588"/>
              <a:gd name="connsiteX241" fmla="*/ 3058275 w 18288000"/>
              <a:gd name="connsiteY241" fmla="*/ 1304377 h 10288588"/>
              <a:gd name="connsiteX242" fmla="*/ 3393897 w 18288000"/>
              <a:gd name="connsiteY242" fmla="*/ 1142535 h 10288588"/>
              <a:gd name="connsiteX243" fmla="*/ 3743218 w 18288000"/>
              <a:gd name="connsiteY243" fmla="*/ 990325 h 10288588"/>
              <a:gd name="connsiteX244" fmla="*/ 4109663 w 18288000"/>
              <a:gd name="connsiteY244" fmla="*/ 849676 h 10288588"/>
              <a:gd name="connsiteX245" fmla="*/ 4486382 w 18288000"/>
              <a:gd name="connsiteY245" fmla="*/ 716733 h 10288588"/>
              <a:gd name="connsiteX246" fmla="*/ 4876800 w 18288000"/>
              <a:gd name="connsiteY246" fmla="*/ 593424 h 10288588"/>
              <a:gd name="connsiteX247" fmla="*/ 5280917 w 18288000"/>
              <a:gd name="connsiteY247" fmla="*/ 479749 h 10288588"/>
              <a:gd name="connsiteX248" fmla="*/ 5702158 w 18288000"/>
              <a:gd name="connsiteY248" fmla="*/ 377634 h 10288588"/>
              <a:gd name="connsiteX249" fmla="*/ 6126822 w 18288000"/>
              <a:gd name="connsiteY249" fmla="*/ 289005 h 10288588"/>
              <a:gd name="connsiteX250" fmla="*/ 6568611 w 18288000"/>
              <a:gd name="connsiteY250" fmla="*/ 208084 h 10288588"/>
              <a:gd name="connsiteX251" fmla="*/ 7017249 w 18288000"/>
              <a:gd name="connsiteY251" fmla="*/ 140649 h 10288588"/>
              <a:gd name="connsiteX252" fmla="*/ 7476162 w 18288000"/>
              <a:gd name="connsiteY252" fmla="*/ 86702 h 10288588"/>
              <a:gd name="connsiteX253" fmla="*/ 7938499 w 18288000"/>
              <a:gd name="connsiteY253" fmla="*/ 44314 h 10288588"/>
              <a:gd name="connsiteX254" fmla="*/ 8404261 w 18288000"/>
              <a:gd name="connsiteY254" fmla="*/ 17340 h 10288588"/>
              <a:gd name="connsiteX255" fmla="*/ 8866598 w 18288000"/>
              <a:gd name="connsiteY255" fmla="*/ 1927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18288000" h="10288588">
                <a:moveTo>
                  <a:pt x="9280989" y="1146388"/>
                </a:moveTo>
                <a:lnTo>
                  <a:pt x="8924818" y="1148315"/>
                </a:lnTo>
                <a:lnTo>
                  <a:pt x="8572072" y="1159875"/>
                </a:lnTo>
                <a:lnTo>
                  <a:pt x="8212477" y="1182995"/>
                </a:lnTo>
                <a:lnTo>
                  <a:pt x="7846031" y="1211896"/>
                </a:lnTo>
                <a:lnTo>
                  <a:pt x="7489860" y="1256210"/>
                </a:lnTo>
                <a:lnTo>
                  <a:pt x="7140540" y="1310157"/>
                </a:lnTo>
                <a:lnTo>
                  <a:pt x="6801492" y="1371812"/>
                </a:lnTo>
                <a:lnTo>
                  <a:pt x="6465870" y="1441173"/>
                </a:lnTo>
                <a:lnTo>
                  <a:pt x="6143946" y="1520168"/>
                </a:lnTo>
                <a:lnTo>
                  <a:pt x="5828872" y="1606870"/>
                </a:lnTo>
                <a:lnTo>
                  <a:pt x="5524072" y="1703205"/>
                </a:lnTo>
                <a:lnTo>
                  <a:pt x="5226121" y="1807247"/>
                </a:lnTo>
                <a:lnTo>
                  <a:pt x="4945295" y="1917069"/>
                </a:lnTo>
                <a:lnTo>
                  <a:pt x="4674742" y="2036524"/>
                </a:lnTo>
                <a:lnTo>
                  <a:pt x="4414463" y="2161760"/>
                </a:lnTo>
                <a:lnTo>
                  <a:pt x="4161034" y="2292776"/>
                </a:lnTo>
                <a:lnTo>
                  <a:pt x="3924728" y="2431498"/>
                </a:lnTo>
                <a:lnTo>
                  <a:pt x="3698697" y="2576001"/>
                </a:lnTo>
                <a:lnTo>
                  <a:pt x="3486364" y="2724357"/>
                </a:lnTo>
                <a:lnTo>
                  <a:pt x="3284306" y="2880420"/>
                </a:lnTo>
                <a:lnTo>
                  <a:pt x="3095946" y="3042262"/>
                </a:lnTo>
                <a:lnTo>
                  <a:pt x="2924710" y="3207959"/>
                </a:lnTo>
                <a:lnTo>
                  <a:pt x="2767173" y="3377509"/>
                </a:lnTo>
                <a:lnTo>
                  <a:pt x="2623335" y="3552838"/>
                </a:lnTo>
                <a:lnTo>
                  <a:pt x="2496620" y="3730095"/>
                </a:lnTo>
                <a:lnTo>
                  <a:pt x="2383605" y="3913132"/>
                </a:lnTo>
                <a:lnTo>
                  <a:pt x="2284288" y="4098095"/>
                </a:lnTo>
                <a:lnTo>
                  <a:pt x="2198670" y="4286912"/>
                </a:lnTo>
                <a:lnTo>
                  <a:pt x="2137025" y="4479582"/>
                </a:lnTo>
                <a:lnTo>
                  <a:pt x="2082230" y="4672252"/>
                </a:lnTo>
                <a:lnTo>
                  <a:pt x="2051407" y="4866849"/>
                </a:lnTo>
                <a:lnTo>
                  <a:pt x="2037708" y="5067226"/>
                </a:lnTo>
                <a:lnTo>
                  <a:pt x="2037708" y="5267603"/>
                </a:lnTo>
                <a:lnTo>
                  <a:pt x="2058256" y="5469907"/>
                </a:lnTo>
                <a:lnTo>
                  <a:pt x="2095928" y="5672211"/>
                </a:lnTo>
                <a:lnTo>
                  <a:pt x="2154148" y="5874514"/>
                </a:lnTo>
                <a:lnTo>
                  <a:pt x="2229493" y="6074891"/>
                </a:lnTo>
                <a:lnTo>
                  <a:pt x="2321960" y="6271415"/>
                </a:lnTo>
                <a:lnTo>
                  <a:pt x="2431551" y="6466012"/>
                </a:lnTo>
                <a:lnTo>
                  <a:pt x="2554841" y="6650975"/>
                </a:lnTo>
                <a:lnTo>
                  <a:pt x="2698679" y="6834012"/>
                </a:lnTo>
                <a:lnTo>
                  <a:pt x="2856216" y="7009342"/>
                </a:lnTo>
                <a:lnTo>
                  <a:pt x="3024027" y="7180818"/>
                </a:lnTo>
                <a:lnTo>
                  <a:pt x="3205537" y="7348441"/>
                </a:lnTo>
                <a:lnTo>
                  <a:pt x="3404171" y="7506431"/>
                </a:lnTo>
                <a:lnTo>
                  <a:pt x="3616503" y="7658640"/>
                </a:lnTo>
                <a:lnTo>
                  <a:pt x="3835686" y="7808923"/>
                </a:lnTo>
                <a:lnTo>
                  <a:pt x="4071991" y="7947645"/>
                </a:lnTo>
                <a:lnTo>
                  <a:pt x="4315146" y="8080588"/>
                </a:lnTo>
                <a:lnTo>
                  <a:pt x="4572000" y="8207750"/>
                </a:lnTo>
                <a:lnTo>
                  <a:pt x="4839128" y="8327206"/>
                </a:lnTo>
                <a:lnTo>
                  <a:pt x="5113106" y="8440881"/>
                </a:lnTo>
                <a:lnTo>
                  <a:pt x="5400782" y="8546850"/>
                </a:lnTo>
                <a:lnTo>
                  <a:pt x="5695308" y="8643185"/>
                </a:lnTo>
                <a:lnTo>
                  <a:pt x="5996683" y="8731813"/>
                </a:lnTo>
                <a:lnTo>
                  <a:pt x="6308333" y="8812734"/>
                </a:lnTo>
                <a:lnTo>
                  <a:pt x="6623407" y="8885949"/>
                </a:lnTo>
                <a:lnTo>
                  <a:pt x="6948755" y="8949530"/>
                </a:lnTo>
                <a:lnTo>
                  <a:pt x="7277528" y="9005405"/>
                </a:lnTo>
                <a:lnTo>
                  <a:pt x="7613151" y="9051645"/>
                </a:lnTo>
                <a:lnTo>
                  <a:pt x="7955623" y="9090179"/>
                </a:lnTo>
                <a:lnTo>
                  <a:pt x="8301520" y="9119080"/>
                </a:lnTo>
                <a:lnTo>
                  <a:pt x="8650840" y="9134494"/>
                </a:lnTo>
                <a:lnTo>
                  <a:pt x="9000162" y="9144127"/>
                </a:lnTo>
                <a:lnTo>
                  <a:pt x="9356333" y="9144127"/>
                </a:lnTo>
                <a:lnTo>
                  <a:pt x="9715928" y="9132567"/>
                </a:lnTo>
                <a:lnTo>
                  <a:pt x="10075524" y="9109446"/>
                </a:lnTo>
                <a:lnTo>
                  <a:pt x="10435119" y="9076693"/>
                </a:lnTo>
                <a:lnTo>
                  <a:pt x="10794715" y="9034305"/>
                </a:lnTo>
                <a:lnTo>
                  <a:pt x="11144036" y="8982284"/>
                </a:lnTo>
                <a:lnTo>
                  <a:pt x="11486508" y="8920630"/>
                </a:lnTo>
                <a:lnTo>
                  <a:pt x="11815281" y="8851268"/>
                </a:lnTo>
                <a:lnTo>
                  <a:pt x="12140629" y="8772274"/>
                </a:lnTo>
                <a:lnTo>
                  <a:pt x="12455703" y="8685572"/>
                </a:lnTo>
                <a:lnTo>
                  <a:pt x="12757079" y="8589237"/>
                </a:lnTo>
                <a:lnTo>
                  <a:pt x="13055029" y="8485195"/>
                </a:lnTo>
                <a:lnTo>
                  <a:pt x="13339281" y="8375373"/>
                </a:lnTo>
                <a:lnTo>
                  <a:pt x="13609834" y="8255918"/>
                </a:lnTo>
                <a:lnTo>
                  <a:pt x="13873537" y="8130682"/>
                </a:lnTo>
                <a:lnTo>
                  <a:pt x="14123542" y="7999666"/>
                </a:lnTo>
                <a:lnTo>
                  <a:pt x="14359847" y="7860944"/>
                </a:lnTo>
                <a:lnTo>
                  <a:pt x="14589303" y="7716441"/>
                </a:lnTo>
                <a:lnTo>
                  <a:pt x="14798211" y="7568085"/>
                </a:lnTo>
                <a:lnTo>
                  <a:pt x="14996845" y="7412022"/>
                </a:lnTo>
                <a:lnTo>
                  <a:pt x="15185204" y="7250179"/>
                </a:lnTo>
                <a:lnTo>
                  <a:pt x="15356440" y="7084483"/>
                </a:lnTo>
                <a:lnTo>
                  <a:pt x="15513978" y="6914933"/>
                </a:lnTo>
                <a:lnTo>
                  <a:pt x="15657816" y="6739603"/>
                </a:lnTo>
                <a:lnTo>
                  <a:pt x="15791380" y="6562347"/>
                </a:lnTo>
                <a:lnTo>
                  <a:pt x="15904396" y="6379310"/>
                </a:lnTo>
                <a:lnTo>
                  <a:pt x="16003712" y="6194347"/>
                </a:lnTo>
                <a:lnTo>
                  <a:pt x="16082481" y="6005530"/>
                </a:lnTo>
                <a:lnTo>
                  <a:pt x="16150975" y="5812860"/>
                </a:lnTo>
                <a:lnTo>
                  <a:pt x="16198921" y="5618263"/>
                </a:lnTo>
                <a:lnTo>
                  <a:pt x="16236593" y="5421739"/>
                </a:lnTo>
                <a:lnTo>
                  <a:pt x="16250292" y="5225216"/>
                </a:lnTo>
                <a:lnTo>
                  <a:pt x="16243443" y="5024839"/>
                </a:lnTo>
                <a:lnTo>
                  <a:pt x="16226319" y="4822535"/>
                </a:lnTo>
                <a:lnTo>
                  <a:pt x="16185222" y="4620231"/>
                </a:lnTo>
                <a:lnTo>
                  <a:pt x="16130427" y="4417928"/>
                </a:lnTo>
                <a:lnTo>
                  <a:pt x="16051658" y="4215624"/>
                </a:lnTo>
                <a:lnTo>
                  <a:pt x="15962616" y="4021027"/>
                </a:lnTo>
                <a:lnTo>
                  <a:pt x="15849600" y="3826430"/>
                </a:lnTo>
                <a:lnTo>
                  <a:pt x="15726310" y="3641467"/>
                </a:lnTo>
                <a:lnTo>
                  <a:pt x="15589321" y="3458430"/>
                </a:lnTo>
                <a:lnTo>
                  <a:pt x="15431784" y="3279247"/>
                </a:lnTo>
                <a:lnTo>
                  <a:pt x="15263973" y="3111624"/>
                </a:lnTo>
                <a:lnTo>
                  <a:pt x="15075613" y="2944001"/>
                </a:lnTo>
                <a:lnTo>
                  <a:pt x="14880404" y="2786011"/>
                </a:lnTo>
                <a:lnTo>
                  <a:pt x="14671497" y="2629948"/>
                </a:lnTo>
                <a:lnTo>
                  <a:pt x="14445465" y="2483519"/>
                </a:lnTo>
                <a:lnTo>
                  <a:pt x="14212584" y="2344797"/>
                </a:lnTo>
                <a:lnTo>
                  <a:pt x="13966004" y="2208001"/>
                </a:lnTo>
                <a:lnTo>
                  <a:pt x="13709151" y="2084692"/>
                </a:lnTo>
                <a:lnTo>
                  <a:pt x="13442022" y="1965236"/>
                </a:lnTo>
                <a:lnTo>
                  <a:pt x="13168045" y="1851561"/>
                </a:lnTo>
                <a:lnTo>
                  <a:pt x="12880369" y="1745592"/>
                </a:lnTo>
                <a:lnTo>
                  <a:pt x="12589267" y="1649257"/>
                </a:lnTo>
                <a:lnTo>
                  <a:pt x="12284467" y="1558702"/>
                </a:lnTo>
                <a:lnTo>
                  <a:pt x="11972818" y="1479707"/>
                </a:lnTo>
                <a:lnTo>
                  <a:pt x="11657744" y="1406493"/>
                </a:lnTo>
                <a:lnTo>
                  <a:pt x="11332396" y="1340985"/>
                </a:lnTo>
                <a:lnTo>
                  <a:pt x="11003622" y="1285110"/>
                </a:lnTo>
                <a:lnTo>
                  <a:pt x="10668000" y="1240796"/>
                </a:lnTo>
                <a:lnTo>
                  <a:pt x="10325528" y="1202262"/>
                </a:lnTo>
                <a:lnTo>
                  <a:pt x="9983056" y="1173362"/>
                </a:lnTo>
                <a:lnTo>
                  <a:pt x="9637160" y="1154095"/>
                </a:lnTo>
                <a:close/>
                <a:moveTo>
                  <a:pt x="9322085" y="0"/>
                </a:moveTo>
                <a:lnTo>
                  <a:pt x="9774148" y="11560"/>
                </a:lnTo>
                <a:lnTo>
                  <a:pt x="10222787" y="36608"/>
                </a:lnTo>
                <a:lnTo>
                  <a:pt x="10668000" y="71288"/>
                </a:lnTo>
                <a:lnTo>
                  <a:pt x="11106364" y="119456"/>
                </a:lnTo>
                <a:lnTo>
                  <a:pt x="11541303" y="181110"/>
                </a:lnTo>
                <a:lnTo>
                  <a:pt x="11962544" y="250471"/>
                </a:lnTo>
                <a:lnTo>
                  <a:pt x="12376935" y="333320"/>
                </a:lnTo>
                <a:lnTo>
                  <a:pt x="12787901" y="427728"/>
                </a:lnTo>
                <a:lnTo>
                  <a:pt x="13188593" y="533697"/>
                </a:lnTo>
                <a:lnTo>
                  <a:pt x="13575587" y="647372"/>
                </a:lnTo>
                <a:lnTo>
                  <a:pt x="13955730" y="770681"/>
                </a:lnTo>
                <a:lnTo>
                  <a:pt x="14322175" y="907477"/>
                </a:lnTo>
                <a:lnTo>
                  <a:pt x="14674921" y="1051979"/>
                </a:lnTo>
                <a:lnTo>
                  <a:pt x="15020818" y="1204189"/>
                </a:lnTo>
                <a:lnTo>
                  <a:pt x="15353016" y="1367959"/>
                </a:lnTo>
                <a:lnTo>
                  <a:pt x="15668090" y="1539435"/>
                </a:lnTo>
                <a:lnTo>
                  <a:pt x="15969465" y="1720545"/>
                </a:lnTo>
                <a:lnTo>
                  <a:pt x="16253717" y="1911288"/>
                </a:lnTo>
                <a:lnTo>
                  <a:pt x="16524270" y="2109739"/>
                </a:lnTo>
                <a:lnTo>
                  <a:pt x="16777698" y="2313969"/>
                </a:lnTo>
                <a:lnTo>
                  <a:pt x="17014004" y="2527833"/>
                </a:lnTo>
                <a:lnTo>
                  <a:pt x="17236612" y="2747477"/>
                </a:lnTo>
                <a:lnTo>
                  <a:pt x="17431820" y="2974828"/>
                </a:lnTo>
                <a:lnTo>
                  <a:pt x="17616756" y="3207959"/>
                </a:lnTo>
                <a:lnTo>
                  <a:pt x="17774292" y="3448797"/>
                </a:lnTo>
                <a:lnTo>
                  <a:pt x="17918130" y="3695415"/>
                </a:lnTo>
                <a:lnTo>
                  <a:pt x="18034570" y="3947813"/>
                </a:lnTo>
                <a:lnTo>
                  <a:pt x="18133888" y="4209844"/>
                </a:lnTo>
                <a:lnTo>
                  <a:pt x="18209232" y="4469949"/>
                </a:lnTo>
                <a:lnTo>
                  <a:pt x="18257178" y="4731980"/>
                </a:lnTo>
                <a:lnTo>
                  <a:pt x="18281150" y="4990158"/>
                </a:lnTo>
                <a:lnTo>
                  <a:pt x="18288000" y="5246409"/>
                </a:lnTo>
                <a:lnTo>
                  <a:pt x="18267452" y="5502661"/>
                </a:lnTo>
                <a:lnTo>
                  <a:pt x="18222930" y="5755059"/>
                </a:lnTo>
                <a:lnTo>
                  <a:pt x="18157860" y="6005530"/>
                </a:lnTo>
                <a:lnTo>
                  <a:pt x="18075668" y="6252148"/>
                </a:lnTo>
                <a:lnTo>
                  <a:pt x="17966076" y="6492986"/>
                </a:lnTo>
                <a:lnTo>
                  <a:pt x="17842786" y="6731897"/>
                </a:lnTo>
                <a:lnTo>
                  <a:pt x="17695524" y="6966954"/>
                </a:lnTo>
                <a:lnTo>
                  <a:pt x="17527712" y="7198158"/>
                </a:lnTo>
                <a:lnTo>
                  <a:pt x="17346202" y="7423583"/>
                </a:lnTo>
                <a:lnTo>
                  <a:pt x="17137294" y="7639373"/>
                </a:lnTo>
                <a:lnTo>
                  <a:pt x="16914688" y="7853237"/>
                </a:lnTo>
                <a:lnTo>
                  <a:pt x="16678382" y="8061321"/>
                </a:lnTo>
                <a:lnTo>
                  <a:pt x="16418103" y="8261698"/>
                </a:lnTo>
                <a:lnTo>
                  <a:pt x="16147551" y="8452441"/>
                </a:lnTo>
                <a:lnTo>
                  <a:pt x="15856449" y="8637404"/>
                </a:lnTo>
                <a:lnTo>
                  <a:pt x="15548225" y="8816588"/>
                </a:lnTo>
                <a:lnTo>
                  <a:pt x="15229726" y="8984211"/>
                </a:lnTo>
                <a:lnTo>
                  <a:pt x="14894103" y="9147980"/>
                </a:lnTo>
                <a:lnTo>
                  <a:pt x="14537933" y="9298263"/>
                </a:lnTo>
                <a:lnTo>
                  <a:pt x="14174912" y="9442766"/>
                </a:lnTo>
                <a:lnTo>
                  <a:pt x="13798193" y="9575708"/>
                </a:lnTo>
                <a:lnTo>
                  <a:pt x="13404351" y="9699017"/>
                </a:lnTo>
                <a:lnTo>
                  <a:pt x="13000234" y="9812693"/>
                </a:lnTo>
                <a:lnTo>
                  <a:pt x="12585843" y="9910954"/>
                </a:lnTo>
                <a:lnTo>
                  <a:pt x="12157753" y="10003436"/>
                </a:lnTo>
                <a:lnTo>
                  <a:pt x="11715964" y="10084358"/>
                </a:lnTo>
                <a:lnTo>
                  <a:pt x="11267326" y="10149865"/>
                </a:lnTo>
                <a:lnTo>
                  <a:pt x="10804989" y="10203813"/>
                </a:lnTo>
                <a:lnTo>
                  <a:pt x="10342652" y="10244274"/>
                </a:lnTo>
                <a:lnTo>
                  <a:pt x="9876890" y="10275101"/>
                </a:lnTo>
                <a:lnTo>
                  <a:pt x="9417978" y="10288588"/>
                </a:lnTo>
                <a:lnTo>
                  <a:pt x="8962490" y="10288588"/>
                </a:lnTo>
                <a:lnTo>
                  <a:pt x="8507002" y="10278954"/>
                </a:lnTo>
                <a:lnTo>
                  <a:pt x="8058364" y="10255834"/>
                </a:lnTo>
                <a:lnTo>
                  <a:pt x="7613151" y="10219227"/>
                </a:lnTo>
                <a:lnTo>
                  <a:pt x="7174786" y="10172986"/>
                </a:lnTo>
                <a:lnTo>
                  <a:pt x="6746696" y="10111331"/>
                </a:lnTo>
                <a:lnTo>
                  <a:pt x="6322032" y="10040043"/>
                </a:lnTo>
                <a:lnTo>
                  <a:pt x="5904215" y="9959122"/>
                </a:lnTo>
                <a:lnTo>
                  <a:pt x="5493250" y="9864714"/>
                </a:lnTo>
                <a:lnTo>
                  <a:pt x="5099406" y="9758745"/>
                </a:lnTo>
                <a:lnTo>
                  <a:pt x="4708989" y="9645070"/>
                </a:lnTo>
                <a:lnTo>
                  <a:pt x="4328845" y="9519834"/>
                </a:lnTo>
                <a:lnTo>
                  <a:pt x="3958976" y="9384965"/>
                </a:lnTo>
                <a:lnTo>
                  <a:pt x="3606229" y="9240462"/>
                </a:lnTo>
                <a:lnTo>
                  <a:pt x="3263757" y="9084399"/>
                </a:lnTo>
                <a:lnTo>
                  <a:pt x="2934984" y="8924483"/>
                </a:lnTo>
                <a:lnTo>
                  <a:pt x="2619910" y="8751080"/>
                </a:lnTo>
                <a:lnTo>
                  <a:pt x="2318535" y="8568043"/>
                </a:lnTo>
                <a:lnTo>
                  <a:pt x="2030859" y="8379227"/>
                </a:lnTo>
                <a:lnTo>
                  <a:pt x="1760306" y="8182703"/>
                </a:lnTo>
                <a:lnTo>
                  <a:pt x="1503452" y="7978473"/>
                </a:lnTo>
                <a:lnTo>
                  <a:pt x="1267146" y="7764609"/>
                </a:lnTo>
                <a:lnTo>
                  <a:pt x="1051389" y="7544965"/>
                </a:lnTo>
                <a:lnTo>
                  <a:pt x="849330" y="7317614"/>
                </a:lnTo>
                <a:lnTo>
                  <a:pt x="671245" y="7084483"/>
                </a:lnTo>
                <a:lnTo>
                  <a:pt x="506859" y="6843645"/>
                </a:lnTo>
                <a:lnTo>
                  <a:pt x="369870" y="6595101"/>
                </a:lnTo>
                <a:lnTo>
                  <a:pt x="246580" y="6340776"/>
                </a:lnTo>
                <a:lnTo>
                  <a:pt x="154113" y="6082598"/>
                </a:lnTo>
                <a:lnTo>
                  <a:pt x="78769" y="5822493"/>
                </a:lnTo>
                <a:lnTo>
                  <a:pt x="30823" y="5560462"/>
                </a:lnTo>
                <a:lnTo>
                  <a:pt x="0" y="5302284"/>
                </a:lnTo>
                <a:lnTo>
                  <a:pt x="0" y="5044106"/>
                </a:lnTo>
                <a:lnTo>
                  <a:pt x="20549" y="4789781"/>
                </a:lnTo>
                <a:lnTo>
                  <a:pt x="58220" y="4537383"/>
                </a:lnTo>
                <a:lnTo>
                  <a:pt x="123290" y="4286912"/>
                </a:lnTo>
                <a:lnTo>
                  <a:pt x="212333" y="4040294"/>
                </a:lnTo>
                <a:lnTo>
                  <a:pt x="315075" y="3795603"/>
                </a:lnTo>
                <a:lnTo>
                  <a:pt x="445214" y="3556692"/>
                </a:lnTo>
                <a:lnTo>
                  <a:pt x="592477" y="3323561"/>
                </a:lnTo>
                <a:lnTo>
                  <a:pt x="753439" y="3094283"/>
                </a:lnTo>
                <a:lnTo>
                  <a:pt x="941798" y="2868859"/>
                </a:lnTo>
                <a:lnTo>
                  <a:pt x="1143856" y="2649215"/>
                </a:lnTo>
                <a:lnTo>
                  <a:pt x="1366463" y="2439205"/>
                </a:lnTo>
                <a:lnTo>
                  <a:pt x="1606193" y="2231121"/>
                </a:lnTo>
                <a:lnTo>
                  <a:pt x="1863048" y="2030744"/>
                </a:lnTo>
                <a:lnTo>
                  <a:pt x="2140450" y="1836147"/>
                </a:lnTo>
                <a:lnTo>
                  <a:pt x="2428126" y="1653110"/>
                </a:lnTo>
                <a:lnTo>
                  <a:pt x="2736351" y="1473927"/>
                </a:lnTo>
                <a:lnTo>
                  <a:pt x="3058275" y="1304377"/>
                </a:lnTo>
                <a:lnTo>
                  <a:pt x="3393897" y="1142535"/>
                </a:lnTo>
                <a:lnTo>
                  <a:pt x="3743218" y="990325"/>
                </a:lnTo>
                <a:lnTo>
                  <a:pt x="4109663" y="849676"/>
                </a:lnTo>
                <a:lnTo>
                  <a:pt x="4486382" y="716733"/>
                </a:lnTo>
                <a:lnTo>
                  <a:pt x="4876800" y="593424"/>
                </a:lnTo>
                <a:lnTo>
                  <a:pt x="5280917" y="479749"/>
                </a:lnTo>
                <a:lnTo>
                  <a:pt x="5702158" y="377634"/>
                </a:lnTo>
                <a:lnTo>
                  <a:pt x="6126822" y="289005"/>
                </a:lnTo>
                <a:lnTo>
                  <a:pt x="6568611" y="208084"/>
                </a:lnTo>
                <a:lnTo>
                  <a:pt x="7017249" y="140649"/>
                </a:lnTo>
                <a:lnTo>
                  <a:pt x="7476162" y="86702"/>
                </a:lnTo>
                <a:lnTo>
                  <a:pt x="7938499" y="44314"/>
                </a:lnTo>
                <a:lnTo>
                  <a:pt x="8404261" y="17340"/>
                </a:lnTo>
                <a:lnTo>
                  <a:pt x="8866598" y="1927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11290295" y="996308"/>
            <a:ext cx="3140600" cy="3146228"/>
          </a:xfrm>
          <a:custGeom>
            <a:avLst/>
            <a:gdLst>
              <a:gd name="T0" fmla="*/ 1231 w 2233"/>
              <a:gd name="T1" fmla="*/ 6 h 2235"/>
              <a:gd name="T2" fmla="*/ 1395 w 2233"/>
              <a:gd name="T3" fmla="*/ 35 h 2235"/>
              <a:gd name="T4" fmla="*/ 1551 w 2233"/>
              <a:gd name="T5" fmla="*/ 88 h 2235"/>
              <a:gd name="T6" fmla="*/ 1696 w 2233"/>
              <a:gd name="T7" fmla="*/ 161 h 2235"/>
              <a:gd name="T8" fmla="*/ 1827 w 2233"/>
              <a:gd name="T9" fmla="*/ 255 h 2235"/>
              <a:gd name="T10" fmla="*/ 1944 w 2233"/>
              <a:gd name="T11" fmla="*/ 366 h 2235"/>
              <a:gd name="T12" fmla="*/ 2043 w 2233"/>
              <a:gd name="T13" fmla="*/ 493 h 2235"/>
              <a:gd name="T14" fmla="*/ 2124 w 2233"/>
              <a:gd name="T15" fmla="*/ 632 h 2235"/>
              <a:gd name="T16" fmla="*/ 2183 w 2233"/>
              <a:gd name="T17" fmla="*/ 785 h 2235"/>
              <a:gd name="T18" fmla="*/ 2221 w 2233"/>
              <a:gd name="T19" fmla="*/ 948 h 2235"/>
              <a:gd name="T20" fmla="*/ 2233 w 2233"/>
              <a:gd name="T21" fmla="*/ 1118 h 2235"/>
              <a:gd name="T22" fmla="*/ 2221 w 2233"/>
              <a:gd name="T23" fmla="*/ 1288 h 2235"/>
              <a:gd name="T24" fmla="*/ 2183 w 2233"/>
              <a:gd name="T25" fmla="*/ 1449 h 2235"/>
              <a:gd name="T26" fmla="*/ 2124 w 2233"/>
              <a:gd name="T27" fmla="*/ 1602 h 2235"/>
              <a:gd name="T28" fmla="*/ 2043 w 2233"/>
              <a:gd name="T29" fmla="*/ 1741 h 2235"/>
              <a:gd name="T30" fmla="*/ 1944 w 2233"/>
              <a:gd name="T31" fmla="*/ 1868 h 2235"/>
              <a:gd name="T32" fmla="*/ 1827 w 2233"/>
              <a:gd name="T33" fmla="*/ 1979 h 2235"/>
              <a:gd name="T34" fmla="*/ 1696 w 2233"/>
              <a:gd name="T35" fmla="*/ 2073 h 2235"/>
              <a:gd name="T36" fmla="*/ 1551 w 2233"/>
              <a:gd name="T37" fmla="*/ 2148 h 2235"/>
              <a:gd name="T38" fmla="*/ 1395 w 2233"/>
              <a:gd name="T39" fmla="*/ 2199 h 2235"/>
              <a:gd name="T40" fmla="*/ 1231 w 2233"/>
              <a:gd name="T41" fmla="*/ 2230 h 2235"/>
              <a:gd name="T42" fmla="*/ 1060 w 2233"/>
              <a:gd name="T43" fmla="*/ 2234 h 2235"/>
              <a:gd name="T44" fmla="*/ 891 w 2233"/>
              <a:gd name="T45" fmla="*/ 2212 h 2235"/>
              <a:gd name="T46" fmla="*/ 733 w 2233"/>
              <a:gd name="T47" fmla="*/ 2166 h 2235"/>
              <a:gd name="T48" fmla="*/ 585 w 2233"/>
              <a:gd name="T49" fmla="*/ 2100 h 2235"/>
              <a:gd name="T50" fmla="*/ 448 w 2233"/>
              <a:gd name="T51" fmla="*/ 2012 h 2235"/>
              <a:gd name="T52" fmla="*/ 327 w 2233"/>
              <a:gd name="T53" fmla="*/ 1907 h 2235"/>
              <a:gd name="T54" fmla="*/ 222 w 2233"/>
              <a:gd name="T55" fmla="*/ 1786 h 2235"/>
              <a:gd name="T56" fmla="*/ 134 w 2233"/>
              <a:gd name="T57" fmla="*/ 1651 h 2235"/>
              <a:gd name="T58" fmla="*/ 68 w 2233"/>
              <a:gd name="T59" fmla="*/ 1501 h 2235"/>
              <a:gd name="T60" fmla="*/ 22 w 2233"/>
              <a:gd name="T61" fmla="*/ 1342 h 2235"/>
              <a:gd name="T62" fmla="*/ 1 w 2233"/>
              <a:gd name="T63" fmla="*/ 1175 h 2235"/>
              <a:gd name="T64" fmla="*/ 6 w 2233"/>
              <a:gd name="T65" fmla="*/ 1003 h 2235"/>
              <a:gd name="T66" fmla="*/ 35 w 2233"/>
              <a:gd name="T67" fmla="*/ 838 h 2235"/>
              <a:gd name="T68" fmla="*/ 88 w 2233"/>
              <a:gd name="T69" fmla="*/ 683 h 2235"/>
              <a:gd name="T70" fmla="*/ 161 w 2233"/>
              <a:gd name="T71" fmla="*/ 537 h 2235"/>
              <a:gd name="T72" fmla="*/ 255 w 2233"/>
              <a:gd name="T73" fmla="*/ 406 h 2235"/>
              <a:gd name="T74" fmla="*/ 366 w 2233"/>
              <a:gd name="T75" fmla="*/ 291 h 2235"/>
              <a:gd name="T76" fmla="*/ 493 w 2233"/>
              <a:gd name="T77" fmla="*/ 190 h 2235"/>
              <a:gd name="T78" fmla="*/ 632 w 2233"/>
              <a:gd name="T79" fmla="*/ 110 h 2235"/>
              <a:gd name="T80" fmla="*/ 785 w 2233"/>
              <a:gd name="T81" fmla="*/ 51 h 2235"/>
              <a:gd name="T82" fmla="*/ 946 w 2233"/>
              <a:gd name="T83" fmla="*/ 13 h 2235"/>
              <a:gd name="T84" fmla="*/ 1116 w 2233"/>
              <a:gd name="T85" fmla="*/ 0 h 2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233" h="2235">
                <a:moveTo>
                  <a:pt x="1116" y="0"/>
                </a:moveTo>
                <a:lnTo>
                  <a:pt x="1174" y="2"/>
                </a:lnTo>
                <a:lnTo>
                  <a:pt x="1231" y="6"/>
                </a:lnTo>
                <a:lnTo>
                  <a:pt x="1287" y="13"/>
                </a:lnTo>
                <a:lnTo>
                  <a:pt x="1342" y="23"/>
                </a:lnTo>
                <a:lnTo>
                  <a:pt x="1395" y="35"/>
                </a:lnTo>
                <a:lnTo>
                  <a:pt x="1449" y="51"/>
                </a:lnTo>
                <a:lnTo>
                  <a:pt x="1501" y="68"/>
                </a:lnTo>
                <a:lnTo>
                  <a:pt x="1551" y="88"/>
                </a:lnTo>
                <a:lnTo>
                  <a:pt x="1601" y="110"/>
                </a:lnTo>
                <a:lnTo>
                  <a:pt x="1649" y="136"/>
                </a:lnTo>
                <a:lnTo>
                  <a:pt x="1696" y="161"/>
                </a:lnTo>
                <a:lnTo>
                  <a:pt x="1741" y="190"/>
                </a:lnTo>
                <a:lnTo>
                  <a:pt x="1786" y="222"/>
                </a:lnTo>
                <a:lnTo>
                  <a:pt x="1827" y="255"/>
                </a:lnTo>
                <a:lnTo>
                  <a:pt x="1868" y="291"/>
                </a:lnTo>
                <a:lnTo>
                  <a:pt x="1907" y="327"/>
                </a:lnTo>
                <a:lnTo>
                  <a:pt x="1944" y="366"/>
                </a:lnTo>
                <a:lnTo>
                  <a:pt x="1979" y="406"/>
                </a:lnTo>
                <a:lnTo>
                  <a:pt x="2012" y="450"/>
                </a:lnTo>
                <a:lnTo>
                  <a:pt x="2043" y="493"/>
                </a:lnTo>
                <a:lnTo>
                  <a:pt x="2072" y="537"/>
                </a:lnTo>
                <a:lnTo>
                  <a:pt x="2100" y="585"/>
                </a:lnTo>
                <a:lnTo>
                  <a:pt x="2124" y="632"/>
                </a:lnTo>
                <a:lnTo>
                  <a:pt x="2146" y="683"/>
                </a:lnTo>
                <a:lnTo>
                  <a:pt x="2166" y="733"/>
                </a:lnTo>
                <a:lnTo>
                  <a:pt x="2183" y="785"/>
                </a:lnTo>
                <a:lnTo>
                  <a:pt x="2199" y="838"/>
                </a:lnTo>
                <a:lnTo>
                  <a:pt x="2210" y="892"/>
                </a:lnTo>
                <a:lnTo>
                  <a:pt x="2221" y="948"/>
                </a:lnTo>
                <a:lnTo>
                  <a:pt x="2228" y="1003"/>
                </a:lnTo>
                <a:lnTo>
                  <a:pt x="2232" y="1060"/>
                </a:lnTo>
                <a:lnTo>
                  <a:pt x="2233" y="1118"/>
                </a:lnTo>
                <a:lnTo>
                  <a:pt x="2232" y="1175"/>
                </a:lnTo>
                <a:lnTo>
                  <a:pt x="2228" y="1232"/>
                </a:lnTo>
                <a:lnTo>
                  <a:pt x="2221" y="1288"/>
                </a:lnTo>
                <a:lnTo>
                  <a:pt x="2210" y="1342"/>
                </a:lnTo>
                <a:lnTo>
                  <a:pt x="2199" y="1397"/>
                </a:lnTo>
                <a:lnTo>
                  <a:pt x="2183" y="1449"/>
                </a:lnTo>
                <a:lnTo>
                  <a:pt x="2166" y="1501"/>
                </a:lnTo>
                <a:lnTo>
                  <a:pt x="2146" y="1553"/>
                </a:lnTo>
                <a:lnTo>
                  <a:pt x="2124" y="1602"/>
                </a:lnTo>
                <a:lnTo>
                  <a:pt x="2100" y="1651"/>
                </a:lnTo>
                <a:lnTo>
                  <a:pt x="2072" y="1697"/>
                </a:lnTo>
                <a:lnTo>
                  <a:pt x="2043" y="1741"/>
                </a:lnTo>
                <a:lnTo>
                  <a:pt x="2012" y="1786"/>
                </a:lnTo>
                <a:lnTo>
                  <a:pt x="1979" y="1828"/>
                </a:lnTo>
                <a:lnTo>
                  <a:pt x="1944" y="1868"/>
                </a:lnTo>
                <a:lnTo>
                  <a:pt x="1907" y="1907"/>
                </a:lnTo>
                <a:lnTo>
                  <a:pt x="1868" y="1944"/>
                </a:lnTo>
                <a:lnTo>
                  <a:pt x="1827" y="1979"/>
                </a:lnTo>
                <a:lnTo>
                  <a:pt x="1786" y="2012"/>
                </a:lnTo>
                <a:lnTo>
                  <a:pt x="1741" y="2044"/>
                </a:lnTo>
                <a:lnTo>
                  <a:pt x="1696" y="2073"/>
                </a:lnTo>
                <a:lnTo>
                  <a:pt x="1649" y="2100"/>
                </a:lnTo>
                <a:lnTo>
                  <a:pt x="1601" y="2124"/>
                </a:lnTo>
                <a:lnTo>
                  <a:pt x="1551" y="2148"/>
                </a:lnTo>
                <a:lnTo>
                  <a:pt x="1501" y="2166"/>
                </a:lnTo>
                <a:lnTo>
                  <a:pt x="1449" y="2185"/>
                </a:lnTo>
                <a:lnTo>
                  <a:pt x="1395" y="2199"/>
                </a:lnTo>
                <a:lnTo>
                  <a:pt x="1342" y="2212"/>
                </a:lnTo>
                <a:lnTo>
                  <a:pt x="1287" y="2222"/>
                </a:lnTo>
                <a:lnTo>
                  <a:pt x="1231" y="2230"/>
                </a:lnTo>
                <a:lnTo>
                  <a:pt x="1174" y="2234"/>
                </a:lnTo>
                <a:lnTo>
                  <a:pt x="1116" y="2235"/>
                </a:lnTo>
                <a:lnTo>
                  <a:pt x="1060" y="2234"/>
                </a:lnTo>
                <a:lnTo>
                  <a:pt x="1002" y="2230"/>
                </a:lnTo>
                <a:lnTo>
                  <a:pt x="946" y="2222"/>
                </a:lnTo>
                <a:lnTo>
                  <a:pt x="891" y="2212"/>
                </a:lnTo>
                <a:lnTo>
                  <a:pt x="838" y="2199"/>
                </a:lnTo>
                <a:lnTo>
                  <a:pt x="785" y="2185"/>
                </a:lnTo>
                <a:lnTo>
                  <a:pt x="733" y="2166"/>
                </a:lnTo>
                <a:lnTo>
                  <a:pt x="681" y="2148"/>
                </a:lnTo>
                <a:lnTo>
                  <a:pt x="632" y="2124"/>
                </a:lnTo>
                <a:lnTo>
                  <a:pt x="585" y="2100"/>
                </a:lnTo>
                <a:lnTo>
                  <a:pt x="537" y="2073"/>
                </a:lnTo>
                <a:lnTo>
                  <a:pt x="493" y="2044"/>
                </a:lnTo>
                <a:lnTo>
                  <a:pt x="448" y="2012"/>
                </a:lnTo>
                <a:lnTo>
                  <a:pt x="406" y="1979"/>
                </a:lnTo>
                <a:lnTo>
                  <a:pt x="366" y="1944"/>
                </a:lnTo>
                <a:lnTo>
                  <a:pt x="327" y="1907"/>
                </a:lnTo>
                <a:lnTo>
                  <a:pt x="289" y="1868"/>
                </a:lnTo>
                <a:lnTo>
                  <a:pt x="255" y="1828"/>
                </a:lnTo>
                <a:lnTo>
                  <a:pt x="222" y="1786"/>
                </a:lnTo>
                <a:lnTo>
                  <a:pt x="190" y="1741"/>
                </a:lnTo>
                <a:lnTo>
                  <a:pt x="161" y="1697"/>
                </a:lnTo>
                <a:lnTo>
                  <a:pt x="134" y="1651"/>
                </a:lnTo>
                <a:lnTo>
                  <a:pt x="109" y="1602"/>
                </a:lnTo>
                <a:lnTo>
                  <a:pt x="88" y="1553"/>
                </a:lnTo>
                <a:lnTo>
                  <a:pt x="68" y="1501"/>
                </a:lnTo>
                <a:lnTo>
                  <a:pt x="50" y="1449"/>
                </a:lnTo>
                <a:lnTo>
                  <a:pt x="35" y="1397"/>
                </a:lnTo>
                <a:lnTo>
                  <a:pt x="22" y="1342"/>
                </a:lnTo>
                <a:lnTo>
                  <a:pt x="13" y="1288"/>
                </a:lnTo>
                <a:lnTo>
                  <a:pt x="6" y="1232"/>
                </a:lnTo>
                <a:lnTo>
                  <a:pt x="1" y="1175"/>
                </a:lnTo>
                <a:lnTo>
                  <a:pt x="0" y="1118"/>
                </a:lnTo>
                <a:lnTo>
                  <a:pt x="1" y="1060"/>
                </a:lnTo>
                <a:lnTo>
                  <a:pt x="6" y="1003"/>
                </a:lnTo>
                <a:lnTo>
                  <a:pt x="13" y="948"/>
                </a:lnTo>
                <a:lnTo>
                  <a:pt x="22" y="892"/>
                </a:lnTo>
                <a:lnTo>
                  <a:pt x="35" y="838"/>
                </a:lnTo>
                <a:lnTo>
                  <a:pt x="50" y="785"/>
                </a:lnTo>
                <a:lnTo>
                  <a:pt x="68" y="733"/>
                </a:lnTo>
                <a:lnTo>
                  <a:pt x="88" y="683"/>
                </a:lnTo>
                <a:lnTo>
                  <a:pt x="109" y="632"/>
                </a:lnTo>
                <a:lnTo>
                  <a:pt x="134" y="585"/>
                </a:lnTo>
                <a:lnTo>
                  <a:pt x="161" y="537"/>
                </a:lnTo>
                <a:lnTo>
                  <a:pt x="190" y="493"/>
                </a:lnTo>
                <a:lnTo>
                  <a:pt x="222" y="450"/>
                </a:lnTo>
                <a:lnTo>
                  <a:pt x="255" y="406"/>
                </a:lnTo>
                <a:lnTo>
                  <a:pt x="289" y="366"/>
                </a:lnTo>
                <a:lnTo>
                  <a:pt x="327" y="327"/>
                </a:lnTo>
                <a:lnTo>
                  <a:pt x="366" y="291"/>
                </a:lnTo>
                <a:lnTo>
                  <a:pt x="406" y="255"/>
                </a:lnTo>
                <a:lnTo>
                  <a:pt x="448" y="222"/>
                </a:lnTo>
                <a:lnTo>
                  <a:pt x="493" y="190"/>
                </a:lnTo>
                <a:lnTo>
                  <a:pt x="537" y="161"/>
                </a:lnTo>
                <a:lnTo>
                  <a:pt x="585" y="136"/>
                </a:lnTo>
                <a:lnTo>
                  <a:pt x="632" y="110"/>
                </a:lnTo>
                <a:lnTo>
                  <a:pt x="681" y="88"/>
                </a:lnTo>
                <a:lnTo>
                  <a:pt x="733" y="68"/>
                </a:lnTo>
                <a:lnTo>
                  <a:pt x="785" y="51"/>
                </a:lnTo>
                <a:lnTo>
                  <a:pt x="838" y="35"/>
                </a:lnTo>
                <a:lnTo>
                  <a:pt x="891" y="23"/>
                </a:lnTo>
                <a:lnTo>
                  <a:pt x="946" y="13"/>
                </a:lnTo>
                <a:lnTo>
                  <a:pt x="1002" y="6"/>
                </a:lnTo>
                <a:lnTo>
                  <a:pt x="1060" y="2"/>
                </a:lnTo>
                <a:lnTo>
                  <a:pt x="1116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11290295" y="6146052"/>
            <a:ext cx="3140600" cy="3146228"/>
          </a:xfrm>
          <a:custGeom>
            <a:avLst/>
            <a:gdLst>
              <a:gd name="T0" fmla="*/ 1002 w 2233"/>
              <a:gd name="T1" fmla="*/ 2229 h 2235"/>
              <a:gd name="T2" fmla="*/ 838 w 2233"/>
              <a:gd name="T3" fmla="*/ 2200 h 2235"/>
              <a:gd name="T4" fmla="*/ 681 w 2233"/>
              <a:gd name="T5" fmla="*/ 2147 h 2235"/>
              <a:gd name="T6" fmla="*/ 537 w 2233"/>
              <a:gd name="T7" fmla="*/ 2074 h 2235"/>
              <a:gd name="T8" fmla="*/ 406 w 2233"/>
              <a:gd name="T9" fmla="*/ 1980 h 2235"/>
              <a:gd name="T10" fmla="*/ 289 w 2233"/>
              <a:gd name="T11" fmla="*/ 1869 h 2235"/>
              <a:gd name="T12" fmla="*/ 190 w 2233"/>
              <a:gd name="T13" fmla="*/ 1742 h 2235"/>
              <a:gd name="T14" fmla="*/ 109 w 2233"/>
              <a:gd name="T15" fmla="*/ 1603 h 2235"/>
              <a:gd name="T16" fmla="*/ 50 w 2233"/>
              <a:gd name="T17" fmla="*/ 1450 h 2235"/>
              <a:gd name="T18" fmla="*/ 13 w 2233"/>
              <a:gd name="T19" fmla="*/ 1287 h 2235"/>
              <a:gd name="T20" fmla="*/ 0 w 2233"/>
              <a:gd name="T21" fmla="*/ 1117 h 2235"/>
              <a:gd name="T22" fmla="*/ 13 w 2233"/>
              <a:gd name="T23" fmla="*/ 947 h 2235"/>
              <a:gd name="T24" fmla="*/ 50 w 2233"/>
              <a:gd name="T25" fmla="*/ 786 h 2235"/>
              <a:gd name="T26" fmla="*/ 109 w 2233"/>
              <a:gd name="T27" fmla="*/ 633 h 2235"/>
              <a:gd name="T28" fmla="*/ 190 w 2233"/>
              <a:gd name="T29" fmla="*/ 492 h 2235"/>
              <a:gd name="T30" fmla="*/ 289 w 2233"/>
              <a:gd name="T31" fmla="*/ 367 h 2235"/>
              <a:gd name="T32" fmla="*/ 406 w 2233"/>
              <a:gd name="T33" fmla="*/ 256 h 2235"/>
              <a:gd name="T34" fmla="*/ 537 w 2233"/>
              <a:gd name="T35" fmla="*/ 163 h 2235"/>
              <a:gd name="T36" fmla="*/ 681 w 2233"/>
              <a:gd name="T37" fmla="*/ 88 h 2235"/>
              <a:gd name="T38" fmla="*/ 838 w 2233"/>
              <a:gd name="T39" fmla="*/ 36 h 2235"/>
              <a:gd name="T40" fmla="*/ 1002 w 2233"/>
              <a:gd name="T41" fmla="*/ 6 h 2235"/>
              <a:gd name="T42" fmla="*/ 1174 w 2233"/>
              <a:gd name="T43" fmla="*/ 1 h 2235"/>
              <a:gd name="T44" fmla="*/ 1342 w 2233"/>
              <a:gd name="T45" fmla="*/ 23 h 2235"/>
              <a:gd name="T46" fmla="*/ 1501 w 2233"/>
              <a:gd name="T47" fmla="*/ 67 h 2235"/>
              <a:gd name="T48" fmla="*/ 1649 w 2233"/>
              <a:gd name="T49" fmla="*/ 135 h 2235"/>
              <a:gd name="T50" fmla="*/ 1786 w 2233"/>
              <a:gd name="T51" fmla="*/ 223 h 2235"/>
              <a:gd name="T52" fmla="*/ 1907 w 2233"/>
              <a:gd name="T53" fmla="*/ 328 h 2235"/>
              <a:gd name="T54" fmla="*/ 2012 w 2233"/>
              <a:gd name="T55" fmla="*/ 449 h 2235"/>
              <a:gd name="T56" fmla="*/ 2100 w 2233"/>
              <a:gd name="T57" fmla="*/ 585 h 2235"/>
              <a:gd name="T58" fmla="*/ 2166 w 2233"/>
              <a:gd name="T59" fmla="*/ 733 h 2235"/>
              <a:gd name="T60" fmla="*/ 2210 w 2233"/>
              <a:gd name="T61" fmla="*/ 893 h 2235"/>
              <a:gd name="T62" fmla="*/ 2232 w 2233"/>
              <a:gd name="T63" fmla="*/ 1060 h 2235"/>
              <a:gd name="T64" fmla="*/ 2228 w 2233"/>
              <a:gd name="T65" fmla="*/ 1233 h 2235"/>
              <a:gd name="T66" fmla="*/ 2199 w 2233"/>
              <a:gd name="T67" fmla="*/ 1397 h 2235"/>
              <a:gd name="T68" fmla="*/ 2146 w 2233"/>
              <a:gd name="T69" fmla="*/ 1552 h 2235"/>
              <a:gd name="T70" fmla="*/ 2072 w 2233"/>
              <a:gd name="T71" fmla="*/ 1696 h 2235"/>
              <a:gd name="T72" fmla="*/ 1979 w 2233"/>
              <a:gd name="T73" fmla="*/ 1829 h 2235"/>
              <a:gd name="T74" fmla="*/ 1868 w 2233"/>
              <a:gd name="T75" fmla="*/ 1944 h 2235"/>
              <a:gd name="T76" fmla="*/ 1741 w 2233"/>
              <a:gd name="T77" fmla="*/ 2043 h 2235"/>
              <a:gd name="T78" fmla="*/ 1601 w 2233"/>
              <a:gd name="T79" fmla="*/ 2124 h 2235"/>
              <a:gd name="T80" fmla="*/ 1449 w 2233"/>
              <a:gd name="T81" fmla="*/ 2185 h 2235"/>
              <a:gd name="T82" fmla="*/ 1287 w 2233"/>
              <a:gd name="T83" fmla="*/ 2222 h 2235"/>
              <a:gd name="T84" fmla="*/ 1116 w 2233"/>
              <a:gd name="T85" fmla="*/ 2235 h 2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233" h="2235">
                <a:moveTo>
                  <a:pt x="1116" y="2235"/>
                </a:moveTo>
                <a:lnTo>
                  <a:pt x="1060" y="2234"/>
                </a:lnTo>
                <a:lnTo>
                  <a:pt x="1002" y="2229"/>
                </a:lnTo>
                <a:lnTo>
                  <a:pt x="946" y="2222"/>
                </a:lnTo>
                <a:lnTo>
                  <a:pt x="891" y="2212"/>
                </a:lnTo>
                <a:lnTo>
                  <a:pt x="838" y="2200"/>
                </a:lnTo>
                <a:lnTo>
                  <a:pt x="785" y="2185"/>
                </a:lnTo>
                <a:lnTo>
                  <a:pt x="733" y="2167"/>
                </a:lnTo>
                <a:lnTo>
                  <a:pt x="681" y="2147"/>
                </a:lnTo>
                <a:lnTo>
                  <a:pt x="632" y="2124"/>
                </a:lnTo>
                <a:lnTo>
                  <a:pt x="585" y="2100"/>
                </a:lnTo>
                <a:lnTo>
                  <a:pt x="537" y="2074"/>
                </a:lnTo>
                <a:lnTo>
                  <a:pt x="493" y="2043"/>
                </a:lnTo>
                <a:lnTo>
                  <a:pt x="448" y="2013"/>
                </a:lnTo>
                <a:lnTo>
                  <a:pt x="406" y="1980"/>
                </a:lnTo>
                <a:lnTo>
                  <a:pt x="366" y="1944"/>
                </a:lnTo>
                <a:lnTo>
                  <a:pt x="327" y="1908"/>
                </a:lnTo>
                <a:lnTo>
                  <a:pt x="289" y="1869"/>
                </a:lnTo>
                <a:lnTo>
                  <a:pt x="255" y="1829"/>
                </a:lnTo>
                <a:lnTo>
                  <a:pt x="222" y="1786"/>
                </a:lnTo>
                <a:lnTo>
                  <a:pt x="190" y="1742"/>
                </a:lnTo>
                <a:lnTo>
                  <a:pt x="161" y="1696"/>
                </a:lnTo>
                <a:lnTo>
                  <a:pt x="134" y="1650"/>
                </a:lnTo>
                <a:lnTo>
                  <a:pt x="109" y="1603"/>
                </a:lnTo>
                <a:lnTo>
                  <a:pt x="88" y="1552"/>
                </a:lnTo>
                <a:lnTo>
                  <a:pt x="68" y="1502"/>
                </a:lnTo>
                <a:lnTo>
                  <a:pt x="50" y="1450"/>
                </a:lnTo>
                <a:lnTo>
                  <a:pt x="35" y="1397"/>
                </a:lnTo>
                <a:lnTo>
                  <a:pt x="22" y="1344"/>
                </a:lnTo>
                <a:lnTo>
                  <a:pt x="13" y="1287"/>
                </a:lnTo>
                <a:lnTo>
                  <a:pt x="6" y="1233"/>
                </a:lnTo>
                <a:lnTo>
                  <a:pt x="1" y="1175"/>
                </a:lnTo>
                <a:lnTo>
                  <a:pt x="0" y="1117"/>
                </a:lnTo>
                <a:lnTo>
                  <a:pt x="1" y="1060"/>
                </a:lnTo>
                <a:lnTo>
                  <a:pt x="6" y="1004"/>
                </a:lnTo>
                <a:lnTo>
                  <a:pt x="13" y="947"/>
                </a:lnTo>
                <a:lnTo>
                  <a:pt x="22" y="893"/>
                </a:lnTo>
                <a:lnTo>
                  <a:pt x="35" y="838"/>
                </a:lnTo>
                <a:lnTo>
                  <a:pt x="50" y="786"/>
                </a:lnTo>
                <a:lnTo>
                  <a:pt x="68" y="733"/>
                </a:lnTo>
                <a:lnTo>
                  <a:pt x="88" y="682"/>
                </a:lnTo>
                <a:lnTo>
                  <a:pt x="109" y="633"/>
                </a:lnTo>
                <a:lnTo>
                  <a:pt x="134" y="585"/>
                </a:lnTo>
                <a:lnTo>
                  <a:pt x="161" y="538"/>
                </a:lnTo>
                <a:lnTo>
                  <a:pt x="190" y="492"/>
                </a:lnTo>
                <a:lnTo>
                  <a:pt x="222" y="449"/>
                </a:lnTo>
                <a:lnTo>
                  <a:pt x="255" y="407"/>
                </a:lnTo>
                <a:lnTo>
                  <a:pt x="289" y="367"/>
                </a:lnTo>
                <a:lnTo>
                  <a:pt x="327" y="328"/>
                </a:lnTo>
                <a:lnTo>
                  <a:pt x="366" y="291"/>
                </a:lnTo>
                <a:lnTo>
                  <a:pt x="406" y="256"/>
                </a:lnTo>
                <a:lnTo>
                  <a:pt x="448" y="223"/>
                </a:lnTo>
                <a:lnTo>
                  <a:pt x="493" y="191"/>
                </a:lnTo>
                <a:lnTo>
                  <a:pt x="537" y="163"/>
                </a:lnTo>
                <a:lnTo>
                  <a:pt x="585" y="135"/>
                </a:lnTo>
                <a:lnTo>
                  <a:pt x="632" y="111"/>
                </a:lnTo>
                <a:lnTo>
                  <a:pt x="681" y="88"/>
                </a:lnTo>
                <a:lnTo>
                  <a:pt x="733" y="67"/>
                </a:lnTo>
                <a:lnTo>
                  <a:pt x="785" y="50"/>
                </a:lnTo>
                <a:lnTo>
                  <a:pt x="838" y="36"/>
                </a:lnTo>
                <a:lnTo>
                  <a:pt x="891" y="23"/>
                </a:lnTo>
                <a:lnTo>
                  <a:pt x="946" y="13"/>
                </a:lnTo>
                <a:lnTo>
                  <a:pt x="1002" y="6"/>
                </a:lnTo>
                <a:lnTo>
                  <a:pt x="1060" y="1"/>
                </a:lnTo>
                <a:lnTo>
                  <a:pt x="1116" y="0"/>
                </a:lnTo>
                <a:lnTo>
                  <a:pt x="1174" y="1"/>
                </a:lnTo>
                <a:lnTo>
                  <a:pt x="1231" y="6"/>
                </a:lnTo>
                <a:lnTo>
                  <a:pt x="1287" y="13"/>
                </a:lnTo>
                <a:lnTo>
                  <a:pt x="1342" y="23"/>
                </a:lnTo>
                <a:lnTo>
                  <a:pt x="1395" y="36"/>
                </a:lnTo>
                <a:lnTo>
                  <a:pt x="1449" y="50"/>
                </a:lnTo>
                <a:lnTo>
                  <a:pt x="1501" y="67"/>
                </a:lnTo>
                <a:lnTo>
                  <a:pt x="1551" y="88"/>
                </a:lnTo>
                <a:lnTo>
                  <a:pt x="1601" y="111"/>
                </a:lnTo>
                <a:lnTo>
                  <a:pt x="1649" y="135"/>
                </a:lnTo>
                <a:lnTo>
                  <a:pt x="1696" y="163"/>
                </a:lnTo>
                <a:lnTo>
                  <a:pt x="1741" y="191"/>
                </a:lnTo>
                <a:lnTo>
                  <a:pt x="1786" y="223"/>
                </a:lnTo>
                <a:lnTo>
                  <a:pt x="1827" y="256"/>
                </a:lnTo>
                <a:lnTo>
                  <a:pt x="1868" y="291"/>
                </a:lnTo>
                <a:lnTo>
                  <a:pt x="1907" y="328"/>
                </a:lnTo>
                <a:lnTo>
                  <a:pt x="1944" y="367"/>
                </a:lnTo>
                <a:lnTo>
                  <a:pt x="1979" y="407"/>
                </a:lnTo>
                <a:lnTo>
                  <a:pt x="2012" y="449"/>
                </a:lnTo>
                <a:lnTo>
                  <a:pt x="2043" y="492"/>
                </a:lnTo>
                <a:lnTo>
                  <a:pt x="2072" y="538"/>
                </a:lnTo>
                <a:lnTo>
                  <a:pt x="2100" y="585"/>
                </a:lnTo>
                <a:lnTo>
                  <a:pt x="2124" y="633"/>
                </a:lnTo>
                <a:lnTo>
                  <a:pt x="2146" y="682"/>
                </a:lnTo>
                <a:lnTo>
                  <a:pt x="2166" y="733"/>
                </a:lnTo>
                <a:lnTo>
                  <a:pt x="2183" y="786"/>
                </a:lnTo>
                <a:lnTo>
                  <a:pt x="2199" y="838"/>
                </a:lnTo>
                <a:lnTo>
                  <a:pt x="2210" y="893"/>
                </a:lnTo>
                <a:lnTo>
                  <a:pt x="2221" y="947"/>
                </a:lnTo>
                <a:lnTo>
                  <a:pt x="2228" y="1004"/>
                </a:lnTo>
                <a:lnTo>
                  <a:pt x="2232" y="1060"/>
                </a:lnTo>
                <a:lnTo>
                  <a:pt x="2233" y="1117"/>
                </a:lnTo>
                <a:lnTo>
                  <a:pt x="2232" y="1175"/>
                </a:lnTo>
                <a:lnTo>
                  <a:pt x="2228" y="1233"/>
                </a:lnTo>
                <a:lnTo>
                  <a:pt x="2221" y="1287"/>
                </a:lnTo>
                <a:lnTo>
                  <a:pt x="2210" y="1344"/>
                </a:lnTo>
                <a:lnTo>
                  <a:pt x="2199" y="1397"/>
                </a:lnTo>
                <a:lnTo>
                  <a:pt x="2183" y="1450"/>
                </a:lnTo>
                <a:lnTo>
                  <a:pt x="2166" y="1502"/>
                </a:lnTo>
                <a:lnTo>
                  <a:pt x="2146" y="1552"/>
                </a:lnTo>
                <a:lnTo>
                  <a:pt x="2124" y="1603"/>
                </a:lnTo>
                <a:lnTo>
                  <a:pt x="2100" y="1650"/>
                </a:lnTo>
                <a:lnTo>
                  <a:pt x="2072" y="1696"/>
                </a:lnTo>
                <a:lnTo>
                  <a:pt x="2043" y="1742"/>
                </a:lnTo>
                <a:lnTo>
                  <a:pt x="2012" y="1786"/>
                </a:lnTo>
                <a:lnTo>
                  <a:pt x="1979" y="1829"/>
                </a:lnTo>
                <a:lnTo>
                  <a:pt x="1944" y="1869"/>
                </a:lnTo>
                <a:lnTo>
                  <a:pt x="1907" y="1908"/>
                </a:lnTo>
                <a:lnTo>
                  <a:pt x="1868" y="1944"/>
                </a:lnTo>
                <a:lnTo>
                  <a:pt x="1827" y="1980"/>
                </a:lnTo>
                <a:lnTo>
                  <a:pt x="1786" y="2013"/>
                </a:lnTo>
                <a:lnTo>
                  <a:pt x="1741" y="2043"/>
                </a:lnTo>
                <a:lnTo>
                  <a:pt x="1696" y="2074"/>
                </a:lnTo>
                <a:lnTo>
                  <a:pt x="1649" y="2100"/>
                </a:lnTo>
                <a:lnTo>
                  <a:pt x="1601" y="2124"/>
                </a:lnTo>
                <a:lnTo>
                  <a:pt x="1551" y="2147"/>
                </a:lnTo>
                <a:lnTo>
                  <a:pt x="1501" y="2167"/>
                </a:lnTo>
                <a:lnTo>
                  <a:pt x="1449" y="2185"/>
                </a:lnTo>
                <a:lnTo>
                  <a:pt x="1395" y="2200"/>
                </a:lnTo>
                <a:lnTo>
                  <a:pt x="1342" y="2212"/>
                </a:lnTo>
                <a:lnTo>
                  <a:pt x="1287" y="2222"/>
                </a:lnTo>
                <a:lnTo>
                  <a:pt x="1231" y="2229"/>
                </a:lnTo>
                <a:lnTo>
                  <a:pt x="1174" y="2234"/>
                </a:lnTo>
                <a:lnTo>
                  <a:pt x="1116" y="22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13863760" y="3572587"/>
            <a:ext cx="3143414" cy="3143414"/>
          </a:xfrm>
          <a:custGeom>
            <a:avLst/>
            <a:gdLst>
              <a:gd name="T0" fmla="*/ 2229 w 2235"/>
              <a:gd name="T1" fmla="*/ 1232 h 2234"/>
              <a:gd name="T2" fmla="*/ 2201 w 2235"/>
              <a:gd name="T3" fmla="*/ 1396 h 2234"/>
              <a:gd name="T4" fmla="*/ 2147 w 2235"/>
              <a:gd name="T5" fmla="*/ 1551 h 2234"/>
              <a:gd name="T6" fmla="*/ 2074 w 2235"/>
              <a:gd name="T7" fmla="*/ 1697 h 2234"/>
              <a:gd name="T8" fmla="*/ 1980 w 2235"/>
              <a:gd name="T9" fmla="*/ 1828 h 2234"/>
              <a:gd name="T10" fmla="*/ 1869 w 2235"/>
              <a:gd name="T11" fmla="*/ 1944 h 2234"/>
              <a:gd name="T12" fmla="*/ 1743 w 2235"/>
              <a:gd name="T13" fmla="*/ 2044 h 2234"/>
              <a:gd name="T14" fmla="*/ 1603 w 2235"/>
              <a:gd name="T15" fmla="*/ 2125 h 2234"/>
              <a:gd name="T16" fmla="*/ 1450 w 2235"/>
              <a:gd name="T17" fmla="*/ 2184 h 2234"/>
              <a:gd name="T18" fmla="*/ 1288 w 2235"/>
              <a:gd name="T19" fmla="*/ 2221 h 2234"/>
              <a:gd name="T20" fmla="*/ 1118 w 2235"/>
              <a:gd name="T21" fmla="*/ 2234 h 2234"/>
              <a:gd name="T22" fmla="*/ 948 w 2235"/>
              <a:gd name="T23" fmla="*/ 2221 h 2234"/>
              <a:gd name="T24" fmla="*/ 787 w 2235"/>
              <a:gd name="T25" fmla="*/ 2184 h 2234"/>
              <a:gd name="T26" fmla="*/ 634 w 2235"/>
              <a:gd name="T27" fmla="*/ 2125 h 2234"/>
              <a:gd name="T28" fmla="*/ 493 w 2235"/>
              <a:gd name="T29" fmla="*/ 2044 h 2234"/>
              <a:gd name="T30" fmla="*/ 367 w 2235"/>
              <a:gd name="T31" fmla="*/ 1944 h 2234"/>
              <a:gd name="T32" fmla="*/ 257 w 2235"/>
              <a:gd name="T33" fmla="*/ 1828 h 2234"/>
              <a:gd name="T34" fmla="*/ 163 w 2235"/>
              <a:gd name="T35" fmla="*/ 1697 h 2234"/>
              <a:gd name="T36" fmla="*/ 88 w 2235"/>
              <a:gd name="T37" fmla="*/ 1551 h 2234"/>
              <a:gd name="T38" fmla="*/ 36 w 2235"/>
              <a:gd name="T39" fmla="*/ 1396 h 2234"/>
              <a:gd name="T40" fmla="*/ 6 w 2235"/>
              <a:gd name="T41" fmla="*/ 1232 h 2234"/>
              <a:gd name="T42" fmla="*/ 2 w 2235"/>
              <a:gd name="T43" fmla="*/ 1060 h 2234"/>
              <a:gd name="T44" fmla="*/ 23 w 2235"/>
              <a:gd name="T45" fmla="*/ 892 h 2234"/>
              <a:gd name="T46" fmla="*/ 68 w 2235"/>
              <a:gd name="T47" fmla="*/ 733 h 2234"/>
              <a:gd name="T48" fmla="*/ 136 w 2235"/>
              <a:gd name="T49" fmla="*/ 585 h 2234"/>
              <a:gd name="T50" fmla="*/ 223 w 2235"/>
              <a:gd name="T51" fmla="*/ 448 h 2234"/>
              <a:gd name="T52" fmla="*/ 329 w 2235"/>
              <a:gd name="T53" fmla="*/ 327 h 2234"/>
              <a:gd name="T54" fmla="*/ 450 w 2235"/>
              <a:gd name="T55" fmla="*/ 222 h 2234"/>
              <a:gd name="T56" fmla="*/ 585 w 2235"/>
              <a:gd name="T57" fmla="*/ 134 h 2234"/>
              <a:gd name="T58" fmla="*/ 733 w 2235"/>
              <a:gd name="T59" fmla="*/ 68 h 2234"/>
              <a:gd name="T60" fmla="*/ 893 w 2235"/>
              <a:gd name="T61" fmla="*/ 22 h 2234"/>
              <a:gd name="T62" fmla="*/ 1060 w 2235"/>
              <a:gd name="T63" fmla="*/ 2 h 2234"/>
              <a:gd name="T64" fmla="*/ 1233 w 2235"/>
              <a:gd name="T65" fmla="*/ 6 h 2234"/>
              <a:gd name="T66" fmla="*/ 1397 w 2235"/>
              <a:gd name="T67" fmla="*/ 35 h 2234"/>
              <a:gd name="T68" fmla="*/ 1553 w 2235"/>
              <a:gd name="T69" fmla="*/ 88 h 2234"/>
              <a:gd name="T70" fmla="*/ 1697 w 2235"/>
              <a:gd name="T71" fmla="*/ 162 h 2234"/>
              <a:gd name="T72" fmla="*/ 1829 w 2235"/>
              <a:gd name="T73" fmla="*/ 255 h 2234"/>
              <a:gd name="T74" fmla="*/ 1944 w 2235"/>
              <a:gd name="T75" fmla="*/ 366 h 2234"/>
              <a:gd name="T76" fmla="*/ 2044 w 2235"/>
              <a:gd name="T77" fmla="*/ 493 h 2234"/>
              <a:gd name="T78" fmla="*/ 2124 w 2235"/>
              <a:gd name="T79" fmla="*/ 632 h 2234"/>
              <a:gd name="T80" fmla="*/ 2185 w 2235"/>
              <a:gd name="T81" fmla="*/ 785 h 2234"/>
              <a:gd name="T82" fmla="*/ 2222 w 2235"/>
              <a:gd name="T83" fmla="*/ 946 h 2234"/>
              <a:gd name="T84" fmla="*/ 2235 w 2235"/>
              <a:gd name="T85" fmla="*/ 1116 h 2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235" h="2234">
                <a:moveTo>
                  <a:pt x="2235" y="1116"/>
                </a:moveTo>
                <a:lnTo>
                  <a:pt x="2234" y="1174"/>
                </a:lnTo>
                <a:lnTo>
                  <a:pt x="2229" y="1232"/>
                </a:lnTo>
                <a:lnTo>
                  <a:pt x="2222" y="1288"/>
                </a:lnTo>
                <a:lnTo>
                  <a:pt x="2212" y="1342"/>
                </a:lnTo>
                <a:lnTo>
                  <a:pt x="2201" y="1396"/>
                </a:lnTo>
                <a:lnTo>
                  <a:pt x="2185" y="1449"/>
                </a:lnTo>
                <a:lnTo>
                  <a:pt x="2167" y="1501"/>
                </a:lnTo>
                <a:lnTo>
                  <a:pt x="2147" y="1551"/>
                </a:lnTo>
                <a:lnTo>
                  <a:pt x="2124" y="1602"/>
                </a:lnTo>
                <a:lnTo>
                  <a:pt x="2100" y="1649"/>
                </a:lnTo>
                <a:lnTo>
                  <a:pt x="2074" y="1697"/>
                </a:lnTo>
                <a:lnTo>
                  <a:pt x="2044" y="1741"/>
                </a:lnTo>
                <a:lnTo>
                  <a:pt x="2013" y="1786"/>
                </a:lnTo>
                <a:lnTo>
                  <a:pt x="1980" y="1828"/>
                </a:lnTo>
                <a:lnTo>
                  <a:pt x="1944" y="1868"/>
                </a:lnTo>
                <a:lnTo>
                  <a:pt x="1908" y="1907"/>
                </a:lnTo>
                <a:lnTo>
                  <a:pt x="1869" y="1944"/>
                </a:lnTo>
                <a:lnTo>
                  <a:pt x="1829" y="1979"/>
                </a:lnTo>
                <a:lnTo>
                  <a:pt x="1786" y="2012"/>
                </a:lnTo>
                <a:lnTo>
                  <a:pt x="1743" y="2044"/>
                </a:lnTo>
                <a:lnTo>
                  <a:pt x="1697" y="2073"/>
                </a:lnTo>
                <a:lnTo>
                  <a:pt x="1651" y="2100"/>
                </a:lnTo>
                <a:lnTo>
                  <a:pt x="1603" y="2125"/>
                </a:lnTo>
                <a:lnTo>
                  <a:pt x="1553" y="2146"/>
                </a:lnTo>
                <a:lnTo>
                  <a:pt x="1502" y="2166"/>
                </a:lnTo>
                <a:lnTo>
                  <a:pt x="1450" y="2184"/>
                </a:lnTo>
                <a:lnTo>
                  <a:pt x="1397" y="2199"/>
                </a:lnTo>
                <a:lnTo>
                  <a:pt x="1344" y="2212"/>
                </a:lnTo>
                <a:lnTo>
                  <a:pt x="1288" y="2221"/>
                </a:lnTo>
                <a:lnTo>
                  <a:pt x="1233" y="2228"/>
                </a:lnTo>
                <a:lnTo>
                  <a:pt x="1175" y="2233"/>
                </a:lnTo>
                <a:lnTo>
                  <a:pt x="1118" y="2234"/>
                </a:lnTo>
                <a:lnTo>
                  <a:pt x="1060" y="2233"/>
                </a:lnTo>
                <a:lnTo>
                  <a:pt x="1004" y="2228"/>
                </a:lnTo>
                <a:lnTo>
                  <a:pt x="948" y="2221"/>
                </a:lnTo>
                <a:lnTo>
                  <a:pt x="893" y="2212"/>
                </a:lnTo>
                <a:lnTo>
                  <a:pt x="838" y="2199"/>
                </a:lnTo>
                <a:lnTo>
                  <a:pt x="787" y="2184"/>
                </a:lnTo>
                <a:lnTo>
                  <a:pt x="733" y="2166"/>
                </a:lnTo>
                <a:lnTo>
                  <a:pt x="683" y="2146"/>
                </a:lnTo>
                <a:lnTo>
                  <a:pt x="634" y="2125"/>
                </a:lnTo>
                <a:lnTo>
                  <a:pt x="585" y="2100"/>
                </a:lnTo>
                <a:lnTo>
                  <a:pt x="539" y="2073"/>
                </a:lnTo>
                <a:lnTo>
                  <a:pt x="493" y="2044"/>
                </a:lnTo>
                <a:lnTo>
                  <a:pt x="450" y="2012"/>
                </a:lnTo>
                <a:lnTo>
                  <a:pt x="408" y="1979"/>
                </a:lnTo>
                <a:lnTo>
                  <a:pt x="367" y="1944"/>
                </a:lnTo>
                <a:lnTo>
                  <a:pt x="329" y="1907"/>
                </a:lnTo>
                <a:lnTo>
                  <a:pt x="291" y="1868"/>
                </a:lnTo>
                <a:lnTo>
                  <a:pt x="257" y="1828"/>
                </a:lnTo>
                <a:lnTo>
                  <a:pt x="223" y="1786"/>
                </a:lnTo>
                <a:lnTo>
                  <a:pt x="192" y="1741"/>
                </a:lnTo>
                <a:lnTo>
                  <a:pt x="163" y="1697"/>
                </a:lnTo>
                <a:lnTo>
                  <a:pt x="136" y="1649"/>
                </a:lnTo>
                <a:lnTo>
                  <a:pt x="111" y="1602"/>
                </a:lnTo>
                <a:lnTo>
                  <a:pt x="88" y="1551"/>
                </a:lnTo>
                <a:lnTo>
                  <a:pt x="68" y="1501"/>
                </a:lnTo>
                <a:lnTo>
                  <a:pt x="51" y="1449"/>
                </a:lnTo>
                <a:lnTo>
                  <a:pt x="36" y="1396"/>
                </a:lnTo>
                <a:lnTo>
                  <a:pt x="23" y="1342"/>
                </a:lnTo>
                <a:lnTo>
                  <a:pt x="13" y="1288"/>
                </a:lnTo>
                <a:lnTo>
                  <a:pt x="6" y="1232"/>
                </a:lnTo>
                <a:lnTo>
                  <a:pt x="2" y="1174"/>
                </a:lnTo>
                <a:lnTo>
                  <a:pt x="0" y="1116"/>
                </a:lnTo>
                <a:lnTo>
                  <a:pt x="2" y="1060"/>
                </a:lnTo>
                <a:lnTo>
                  <a:pt x="6" y="1003"/>
                </a:lnTo>
                <a:lnTo>
                  <a:pt x="13" y="946"/>
                </a:lnTo>
                <a:lnTo>
                  <a:pt x="23" y="892"/>
                </a:lnTo>
                <a:lnTo>
                  <a:pt x="36" y="838"/>
                </a:lnTo>
                <a:lnTo>
                  <a:pt x="51" y="785"/>
                </a:lnTo>
                <a:lnTo>
                  <a:pt x="68" y="733"/>
                </a:lnTo>
                <a:lnTo>
                  <a:pt x="88" y="683"/>
                </a:lnTo>
                <a:lnTo>
                  <a:pt x="111" y="632"/>
                </a:lnTo>
                <a:lnTo>
                  <a:pt x="136" y="585"/>
                </a:lnTo>
                <a:lnTo>
                  <a:pt x="163" y="537"/>
                </a:lnTo>
                <a:lnTo>
                  <a:pt x="192" y="493"/>
                </a:lnTo>
                <a:lnTo>
                  <a:pt x="223" y="448"/>
                </a:lnTo>
                <a:lnTo>
                  <a:pt x="257" y="406"/>
                </a:lnTo>
                <a:lnTo>
                  <a:pt x="291" y="366"/>
                </a:lnTo>
                <a:lnTo>
                  <a:pt x="329" y="327"/>
                </a:lnTo>
                <a:lnTo>
                  <a:pt x="367" y="290"/>
                </a:lnTo>
                <a:lnTo>
                  <a:pt x="408" y="255"/>
                </a:lnTo>
                <a:lnTo>
                  <a:pt x="450" y="222"/>
                </a:lnTo>
                <a:lnTo>
                  <a:pt x="493" y="190"/>
                </a:lnTo>
                <a:lnTo>
                  <a:pt x="539" y="162"/>
                </a:lnTo>
                <a:lnTo>
                  <a:pt x="585" y="134"/>
                </a:lnTo>
                <a:lnTo>
                  <a:pt x="634" y="110"/>
                </a:lnTo>
                <a:lnTo>
                  <a:pt x="683" y="88"/>
                </a:lnTo>
                <a:lnTo>
                  <a:pt x="733" y="68"/>
                </a:lnTo>
                <a:lnTo>
                  <a:pt x="787" y="51"/>
                </a:lnTo>
                <a:lnTo>
                  <a:pt x="838" y="35"/>
                </a:lnTo>
                <a:lnTo>
                  <a:pt x="893" y="22"/>
                </a:lnTo>
                <a:lnTo>
                  <a:pt x="948" y="13"/>
                </a:lnTo>
                <a:lnTo>
                  <a:pt x="1004" y="6"/>
                </a:lnTo>
                <a:lnTo>
                  <a:pt x="1060" y="2"/>
                </a:lnTo>
                <a:lnTo>
                  <a:pt x="1118" y="0"/>
                </a:lnTo>
                <a:lnTo>
                  <a:pt x="1175" y="2"/>
                </a:lnTo>
                <a:lnTo>
                  <a:pt x="1233" y="6"/>
                </a:lnTo>
                <a:lnTo>
                  <a:pt x="1288" y="13"/>
                </a:lnTo>
                <a:lnTo>
                  <a:pt x="1344" y="22"/>
                </a:lnTo>
                <a:lnTo>
                  <a:pt x="1397" y="35"/>
                </a:lnTo>
                <a:lnTo>
                  <a:pt x="1450" y="51"/>
                </a:lnTo>
                <a:lnTo>
                  <a:pt x="1502" y="68"/>
                </a:lnTo>
                <a:lnTo>
                  <a:pt x="1553" y="88"/>
                </a:lnTo>
                <a:lnTo>
                  <a:pt x="1603" y="110"/>
                </a:lnTo>
                <a:lnTo>
                  <a:pt x="1651" y="134"/>
                </a:lnTo>
                <a:lnTo>
                  <a:pt x="1697" y="162"/>
                </a:lnTo>
                <a:lnTo>
                  <a:pt x="1743" y="190"/>
                </a:lnTo>
                <a:lnTo>
                  <a:pt x="1786" y="222"/>
                </a:lnTo>
                <a:lnTo>
                  <a:pt x="1829" y="255"/>
                </a:lnTo>
                <a:lnTo>
                  <a:pt x="1869" y="290"/>
                </a:lnTo>
                <a:lnTo>
                  <a:pt x="1908" y="327"/>
                </a:lnTo>
                <a:lnTo>
                  <a:pt x="1944" y="366"/>
                </a:lnTo>
                <a:lnTo>
                  <a:pt x="1980" y="406"/>
                </a:lnTo>
                <a:lnTo>
                  <a:pt x="2013" y="448"/>
                </a:lnTo>
                <a:lnTo>
                  <a:pt x="2044" y="493"/>
                </a:lnTo>
                <a:lnTo>
                  <a:pt x="2074" y="537"/>
                </a:lnTo>
                <a:lnTo>
                  <a:pt x="2100" y="585"/>
                </a:lnTo>
                <a:lnTo>
                  <a:pt x="2124" y="632"/>
                </a:lnTo>
                <a:lnTo>
                  <a:pt x="2147" y="683"/>
                </a:lnTo>
                <a:lnTo>
                  <a:pt x="2167" y="733"/>
                </a:lnTo>
                <a:lnTo>
                  <a:pt x="2185" y="785"/>
                </a:lnTo>
                <a:lnTo>
                  <a:pt x="2201" y="838"/>
                </a:lnTo>
                <a:lnTo>
                  <a:pt x="2212" y="892"/>
                </a:lnTo>
                <a:lnTo>
                  <a:pt x="2222" y="946"/>
                </a:lnTo>
                <a:lnTo>
                  <a:pt x="2229" y="1003"/>
                </a:lnTo>
                <a:lnTo>
                  <a:pt x="2234" y="1060"/>
                </a:lnTo>
                <a:lnTo>
                  <a:pt x="2235" y="1116"/>
                </a:lnTo>
                <a:close/>
              </a:path>
            </a:pathLst>
          </a:custGeom>
          <a:solidFill>
            <a:srgbClr val="414A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8714337" y="3572587"/>
            <a:ext cx="3140600" cy="3143414"/>
          </a:xfrm>
          <a:custGeom>
            <a:avLst/>
            <a:gdLst>
              <a:gd name="T0" fmla="*/ 6 w 2234"/>
              <a:gd name="T1" fmla="*/ 1003 h 2234"/>
              <a:gd name="T2" fmla="*/ 35 w 2234"/>
              <a:gd name="T3" fmla="*/ 838 h 2234"/>
              <a:gd name="T4" fmla="*/ 88 w 2234"/>
              <a:gd name="T5" fmla="*/ 683 h 2234"/>
              <a:gd name="T6" fmla="*/ 162 w 2234"/>
              <a:gd name="T7" fmla="*/ 537 h 2234"/>
              <a:gd name="T8" fmla="*/ 255 w 2234"/>
              <a:gd name="T9" fmla="*/ 406 h 2234"/>
              <a:gd name="T10" fmla="*/ 366 w 2234"/>
              <a:gd name="T11" fmla="*/ 290 h 2234"/>
              <a:gd name="T12" fmla="*/ 493 w 2234"/>
              <a:gd name="T13" fmla="*/ 190 h 2234"/>
              <a:gd name="T14" fmla="*/ 633 w 2234"/>
              <a:gd name="T15" fmla="*/ 110 h 2234"/>
              <a:gd name="T16" fmla="*/ 785 w 2234"/>
              <a:gd name="T17" fmla="*/ 51 h 2234"/>
              <a:gd name="T18" fmla="*/ 948 w 2234"/>
              <a:gd name="T19" fmla="*/ 13 h 2234"/>
              <a:gd name="T20" fmla="*/ 1118 w 2234"/>
              <a:gd name="T21" fmla="*/ 0 h 2234"/>
              <a:gd name="T22" fmla="*/ 1288 w 2234"/>
              <a:gd name="T23" fmla="*/ 13 h 2234"/>
              <a:gd name="T24" fmla="*/ 1449 w 2234"/>
              <a:gd name="T25" fmla="*/ 51 h 2234"/>
              <a:gd name="T26" fmla="*/ 1602 w 2234"/>
              <a:gd name="T27" fmla="*/ 110 h 2234"/>
              <a:gd name="T28" fmla="*/ 1741 w 2234"/>
              <a:gd name="T29" fmla="*/ 190 h 2234"/>
              <a:gd name="T30" fmla="*/ 1868 w 2234"/>
              <a:gd name="T31" fmla="*/ 290 h 2234"/>
              <a:gd name="T32" fmla="*/ 1979 w 2234"/>
              <a:gd name="T33" fmla="*/ 406 h 2234"/>
              <a:gd name="T34" fmla="*/ 2073 w 2234"/>
              <a:gd name="T35" fmla="*/ 537 h 2234"/>
              <a:gd name="T36" fmla="*/ 2147 w 2234"/>
              <a:gd name="T37" fmla="*/ 683 h 2234"/>
              <a:gd name="T38" fmla="*/ 2199 w 2234"/>
              <a:gd name="T39" fmla="*/ 838 h 2234"/>
              <a:gd name="T40" fmla="*/ 2228 w 2234"/>
              <a:gd name="T41" fmla="*/ 1003 h 2234"/>
              <a:gd name="T42" fmla="*/ 2232 w 2234"/>
              <a:gd name="T43" fmla="*/ 1174 h 2234"/>
              <a:gd name="T44" fmla="*/ 2212 w 2234"/>
              <a:gd name="T45" fmla="*/ 1342 h 2234"/>
              <a:gd name="T46" fmla="*/ 2166 w 2234"/>
              <a:gd name="T47" fmla="*/ 1501 h 2234"/>
              <a:gd name="T48" fmla="*/ 2100 w 2234"/>
              <a:gd name="T49" fmla="*/ 1649 h 2234"/>
              <a:gd name="T50" fmla="*/ 2012 w 2234"/>
              <a:gd name="T51" fmla="*/ 1786 h 2234"/>
              <a:gd name="T52" fmla="*/ 1907 w 2234"/>
              <a:gd name="T53" fmla="*/ 1907 h 2234"/>
              <a:gd name="T54" fmla="*/ 1786 w 2234"/>
              <a:gd name="T55" fmla="*/ 2012 h 2234"/>
              <a:gd name="T56" fmla="*/ 1649 w 2234"/>
              <a:gd name="T57" fmla="*/ 2100 h 2234"/>
              <a:gd name="T58" fmla="*/ 1501 w 2234"/>
              <a:gd name="T59" fmla="*/ 2166 h 2234"/>
              <a:gd name="T60" fmla="*/ 1342 w 2234"/>
              <a:gd name="T61" fmla="*/ 2212 h 2234"/>
              <a:gd name="T62" fmla="*/ 1175 w 2234"/>
              <a:gd name="T63" fmla="*/ 2233 h 2234"/>
              <a:gd name="T64" fmla="*/ 1003 w 2234"/>
              <a:gd name="T65" fmla="*/ 2228 h 2234"/>
              <a:gd name="T66" fmla="*/ 838 w 2234"/>
              <a:gd name="T67" fmla="*/ 2199 h 2234"/>
              <a:gd name="T68" fmla="*/ 683 w 2234"/>
              <a:gd name="T69" fmla="*/ 2146 h 2234"/>
              <a:gd name="T70" fmla="*/ 537 w 2234"/>
              <a:gd name="T71" fmla="*/ 2073 h 2234"/>
              <a:gd name="T72" fmla="*/ 406 w 2234"/>
              <a:gd name="T73" fmla="*/ 1979 h 2234"/>
              <a:gd name="T74" fmla="*/ 290 w 2234"/>
              <a:gd name="T75" fmla="*/ 1868 h 2234"/>
              <a:gd name="T76" fmla="*/ 190 w 2234"/>
              <a:gd name="T77" fmla="*/ 1741 h 2234"/>
              <a:gd name="T78" fmla="*/ 110 w 2234"/>
              <a:gd name="T79" fmla="*/ 1602 h 2234"/>
              <a:gd name="T80" fmla="*/ 51 w 2234"/>
              <a:gd name="T81" fmla="*/ 1449 h 2234"/>
              <a:gd name="T82" fmla="*/ 13 w 2234"/>
              <a:gd name="T83" fmla="*/ 1288 h 2234"/>
              <a:gd name="T84" fmla="*/ 0 w 2234"/>
              <a:gd name="T85" fmla="*/ 1116 h 2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234" h="2234">
                <a:moveTo>
                  <a:pt x="0" y="1116"/>
                </a:moveTo>
                <a:lnTo>
                  <a:pt x="2" y="1060"/>
                </a:lnTo>
                <a:lnTo>
                  <a:pt x="6" y="1003"/>
                </a:lnTo>
                <a:lnTo>
                  <a:pt x="13" y="946"/>
                </a:lnTo>
                <a:lnTo>
                  <a:pt x="23" y="892"/>
                </a:lnTo>
                <a:lnTo>
                  <a:pt x="35" y="838"/>
                </a:lnTo>
                <a:lnTo>
                  <a:pt x="51" y="785"/>
                </a:lnTo>
                <a:lnTo>
                  <a:pt x="68" y="733"/>
                </a:lnTo>
                <a:lnTo>
                  <a:pt x="88" y="683"/>
                </a:lnTo>
                <a:lnTo>
                  <a:pt x="110" y="632"/>
                </a:lnTo>
                <a:lnTo>
                  <a:pt x="136" y="585"/>
                </a:lnTo>
                <a:lnTo>
                  <a:pt x="162" y="537"/>
                </a:lnTo>
                <a:lnTo>
                  <a:pt x="190" y="493"/>
                </a:lnTo>
                <a:lnTo>
                  <a:pt x="222" y="448"/>
                </a:lnTo>
                <a:lnTo>
                  <a:pt x="255" y="406"/>
                </a:lnTo>
                <a:lnTo>
                  <a:pt x="290" y="366"/>
                </a:lnTo>
                <a:lnTo>
                  <a:pt x="327" y="327"/>
                </a:lnTo>
                <a:lnTo>
                  <a:pt x="366" y="290"/>
                </a:lnTo>
                <a:lnTo>
                  <a:pt x="406" y="255"/>
                </a:lnTo>
                <a:lnTo>
                  <a:pt x="450" y="222"/>
                </a:lnTo>
                <a:lnTo>
                  <a:pt x="493" y="190"/>
                </a:lnTo>
                <a:lnTo>
                  <a:pt x="537" y="162"/>
                </a:lnTo>
                <a:lnTo>
                  <a:pt x="585" y="134"/>
                </a:lnTo>
                <a:lnTo>
                  <a:pt x="633" y="110"/>
                </a:lnTo>
                <a:lnTo>
                  <a:pt x="683" y="88"/>
                </a:lnTo>
                <a:lnTo>
                  <a:pt x="733" y="68"/>
                </a:lnTo>
                <a:lnTo>
                  <a:pt x="785" y="51"/>
                </a:lnTo>
                <a:lnTo>
                  <a:pt x="838" y="35"/>
                </a:lnTo>
                <a:lnTo>
                  <a:pt x="892" y="22"/>
                </a:lnTo>
                <a:lnTo>
                  <a:pt x="948" y="13"/>
                </a:lnTo>
                <a:lnTo>
                  <a:pt x="1003" y="6"/>
                </a:lnTo>
                <a:lnTo>
                  <a:pt x="1060" y="2"/>
                </a:lnTo>
                <a:lnTo>
                  <a:pt x="1118" y="0"/>
                </a:lnTo>
                <a:lnTo>
                  <a:pt x="1175" y="2"/>
                </a:lnTo>
                <a:lnTo>
                  <a:pt x="1232" y="6"/>
                </a:lnTo>
                <a:lnTo>
                  <a:pt x="1288" y="13"/>
                </a:lnTo>
                <a:lnTo>
                  <a:pt x="1342" y="22"/>
                </a:lnTo>
                <a:lnTo>
                  <a:pt x="1397" y="35"/>
                </a:lnTo>
                <a:lnTo>
                  <a:pt x="1449" y="51"/>
                </a:lnTo>
                <a:lnTo>
                  <a:pt x="1501" y="68"/>
                </a:lnTo>
                <a:lnTo>
                  <a:pt x="1553" y="88"/>
                </a:lnTo>
                <a:lnTo>
                  <a:pt x="1602" y="110"/>
                </a:lnTo>
                <a:lnTo>
                  <a:pt x="1649" y="134"/>
                </a:lnTo>
                <a:lnTo>
                  <a:pt x="1697" y="162"/>
                </a:lnTo>
                <a:lnTo>
                  <a:pt x="1741" y="190"/>
                </a:lnTo>
                <a:lnTo>
                  <a:pt x="1786" y="222"/>
                </a:lnTo>
                <a:lnTo>
                  <a:pt x="1828" y="255"/>
                </a:lnTo>
                <a:lnTo>
                  <a:pt x="1868" y="290"/>
                </a:lnTo>
                <a:lnTo>
                  <a:pt x="1907" y="327"/>
                </a:lnTo>
                <a:lnTo>
                  <a:pt x="1944" y="366"/>
                </a:lnTo>
                <a:lnTo>
                  <a:pt x="1979" y="406"/>
                </a:lnTo>
                <a:lnTo>
                  <a:pt x="2012" y="448"/>
                </a:lnTo>
                <a:lnTo>
                  <a:pt x="2044" y="493"/>
                </a:lnTo>
                <a:lnTo>
                  <a:pt x="2073" y="537"/>
                </a:lnTo>
                <a:lnTo>
                  <a:pt x="2100" y="585"/>
                </a:lnTo>
                <a:lnTo>
                  <a:pt x="2124" y="632"/>
                </a:lnTo>
                <a:lnTo>
                  <a:pt x="2147" y="683"/>
                </a:lnTo>
                <a:lnTo>
                  <a:pt x="2166" y="733"/>
                </a:lnTo>
                <a:lnTo>
                  <a:pt x="2185" y="785"/>
                </a:lnTo>
                <a:lnTo>
                  <a:pt x="2199" y="838"/>
                </a:lnTo>
                <a:lnTo>
                  <a:pt x="2212" y="892"/>
                </a:lnTo>
                <a:lnTo>
                  <a:pt x="2222" y="946"/>
                </a:lnTo>
                <a:lnTo>
                  <a:pt x="2228" y="1003"/>
                </a:lnTo>
                <a:lnTo>
                  <a:pt x="2232" y="1060"/>
                </a:lnTo>
                <a:lnTo>
                  <a:pt x="2234" y="1116"/>
                </a:lnTo>
                <a:lnTo>
                  <a:pt x="2232" y="1174"/>
                </a:lnTo>
                <a:lnTo>
                  <a:pt x="2228" y="1232"/>
                </a:lnTo>
                <a:lnTo>
                  <a:pt x="2222" y="1288"/>
                </a:lnTo>
                <a:lnTo>
                  <a:pt x="2212" y="1342"/>
                </a:lnTo>
                <a:lnTo>
                  <a:pt x="2199" y="1396"/>
                </a:lnTo>
                <a:lnTo>
                  <a:pt x="2185" y="1449"/>
                </a:lnTo>
                <a:lnTo>
                  <a:pt x="2166" y="1501"/>
                </a:lnTo>
                <a:lnTo>
                  <a:pt x="2147" y="1551"/>
                </a:lnTo>
                <a:lnTo>
                  <a:pt x="2124" y="1602"/>
                </a:lnTo>
                <a:lnTo>
                  <a:pt x="2100" y="1649"/>
                </a:lnTo>
                <a:lnTo>
                  <a:pt x="2073" y="1697"/>
                </a:lnTo>
                <a:lnTo>
                  <a:pt x="2044" y="1741"/>
                </a:lnTo>
                <a:lnTo>
                  <a:pt x="2012" y="1786"/>
                </a:lnTo>
                <a:lnTo>
                  <a:pt x="1979" y="1828"/>
                </a:lnTo>
                <a:lnTo>
                  <a:pt x="1944" y="1868"/>
                </a:lnTo>
                <a:lnTo>
                  <a:pt x="1907" y="1907"/>
                </a:lnTo>
                <a:lnTo>
                  <a:pt x="1868" y="1944"/>
                </a:lnTo>
                <a:lnTo>
                  <a:pt x="1828" y="1979"/>
                </a:lnTo>
                <a:lnTo>
                  <a:pt x="1786" y="2012"/>
                </a:lnTo>
                <a:lnTo>
                  <a:pt x="1741" y="2044"/>
                </a:lnTo>
                <a:lnTo>
                  <a:pt x="1697" y="2073"/>
                </a:lnTo>
                <a:lnTo>
                  <a:pt x="1649" y="2100"/>
                </a:lnTo>
                <a:lnTo>
                  <a:pt x="1602" y="2125"/>
                </a:lnTo>
                <a:lnTo>
                  <a:pt x="1553" y="2146"/>
                </a:lnTo>
                <a:lnTo>
                  <a:pt x="1501" y="2166"/>
                </a:lnTo>
                <a:lnTo>
                  <a:pt x="1449" y="2184"/>
                </a:lnTo>
                <a:lnTo>
                  <a:pt x="1397" y="2199"/>
                </a:lnTo>
                <a:lnTo>
                  <a:pt x="1342" y="2212"/>
                </a:lnTo>
                <a:lnTo>
                  <a:pt x="1288" y="2221"/>
                </a:lnTo>
                <a:lnTo>
                  <a:pt x="1232" y="2228"/>
                </a:lnTo>
                <a:lnTo>
                  <a:pt x="1175" y="2233"/>
                </a:lnTo>
                <a:lnTo>
                  <a:pt x="1118" y="2234"/>
                </a:lnTo>
                <a:lnTo>
                  <a:pt x="1060" y="2233"/>
                </a:lnTo>
                <a:lnTo>
                  <a:pt x="1003" y="2228"/>
                </a:lnTo>
                <a:lnTo>
                  <a:pt x="948" y="2221"/>
                </a:lnTo>
                <a:lnTo>
                  <a:pt x="892" y="2212"/>
                </a:lnTo>
                <a:lnTo>
                  <a:pt x="838" y="2199"/>
                </a:lnTo>
                <a:lnTo>
                  <a:pt x="785" y="2184"/>
                </a:lnTo>
                <a:lnTo>
                  <a:pt x="733" y="2166"/>
                </a:lnTo>
                <a:lnTo>
                  <a:pt x="683" y="2146"/>
                </a:lnTo>
                <a:lnTo>
                  <a:pt x="633" y="2125"/>
                </a:lnTo>
                <a:lnTo>
                  <a:pt x="585" y="2100"/>
                </a:lnTo>
                <a:lnTo>
                  <a:pt x="537" y="2073"/>
                </a:lnTo>
                <a:lnTo>
                  <a:pt x="493" y="2044"/>
                </a:lnTo>
                <a:lnTo>
                  <a:pt x="450" y="2012"/>
                </a:lnTo>
                <a:lnTo>
                  <a:pt x="406" y="1979"/>
                </a:lnTo>
                <a:lnTo>
                  <a:pt x="366" y="1944"/>
                </a:lnTo>
                <a:lnTo>
                  <a:pt x="327" y="1907"/>
                </a:lnTo>
                <a:lnTo>
                  <a:pt x="290" y="1868"/>
                </a:lnTo>
                <a:lnTo>
                  <a:pt x="255" y="1828"/>
                </a:lnTo>
                <a:lnTo>
                  <a:pt x="222" y="1786"/>
                </a:lnTo>
                <a:lnTo>
                  <a:pt x="190" y="1741"/>
                </a:lnTo>
                <a:lnTo>
                  <a:pt x="162" y="1697"/>
                </a:lnTo>
                <a:lnTo>
                  <a:pt x="136" y="1649"/>
                </a:lnTo>
                <a:lnTo>
                  <a:pt x="110" y="1602"/>
                </a:lnTo>
                <a:lnTo>
                  <a:pt x="88" y="1551"/>
                </a:lnTo>
                <a:lnTo>
                  <a:pt x="68" y="1501"/>
                </a:lnTo>
                <a:lnTo>
                  <a:pt x="51" y="1449"/>
                </a:lnTo>
                <a:lnTo>
                  <a:pt x="35" y="1396"/>
                </a:lnTo>
                <a:lnTo>
                  <a:pt x="23" y="1342"/>
                </a:lnTo>
                <a:lnTo>
                  <a:pt x="13" y="1288"/>
                </a:lnTo>
                <a:lnTo>
                  <a:pt x="6" y="1232"/>
                </a:lnTo>
                <a:lnTo>
                  <a:pt x="2" y="1174"/>
                </a:lnTo>
                <a:lnTo>
                  <a:pt x="0" y="1116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82269" y="889915"/>
            <a:ext cx="91610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Accreditations and alliances</a:t>
            </a:r>
            <a:endParaRPr lang="ru-RU" sz="45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5F5A926-F99C-47AA-A2F5-81892968C6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769" y="1491348"/>
            <a:ext cx="3533478" cy="215614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D85565B-EE8D-4696-B15F-3F02DCF1E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92655" y="4532072"/>
            <a:ext cx="2783963" cy="88738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C3F2F68-0930-4658-8CFD-75F12F8A7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746" y="6899981"/>
            <a:ext cx="2683696" cy="1546042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EB29789-3FF9-4166-9A60-F44A91FD7D12}"/>
              </a:ext>
            </a:extLst>
          </p:cNvPr>
          <p:cNvGrpSpPr/>
          <p:nvPr/>
        </p:nvGrpSpPr>
        <p:grpSpPr>
          <a:xfrm>
            <a:off x="1031789" y="2280824"/>
            <a:ext cx="7181049" cy="1444872"/>
            <a:chOff x="1031789" y="3330128"/>
            <a:chExt cx="7181049" cy="1444872"/>
          </a:xfrm>
        </p:grpSpPr>
        <p:sp>
          <p:nvSpPr>
            <p:cNvPr id="48" name="Freeform: Shape 111">
              <a:extLst>
                <a:ext uri="{FF2B5EF4-FFF2-40B4-BE49-F238E27FC236}">
                  <a16:creationId xmlns:a16="http://schemas.microsoft.com/office/drawing/2014/main" id="{433D204E-1534-4BB1-BA70-8BDC3B21F783}"/>
                </a:ext>
              </a:extLst>
            </p:cNvPr>
            <p:cNvSpPr/>
            <p:nvPr/>
          </p:nvSpPr>
          <p:spPr>
            <a:xfrm>
              <a:off x="1031789" y="3330128"/>
              <a:ext cx="608328" cy="608326"/>
            </a:xfrm>
            <a:custGeom>
              <a:avLst/>
              <a:gdLst/>
              <a:ahLst/>
              <a:cxnLst/>
              <a:rect l="l" t="t" r="r" b="b"/>
              <a:pathLst>
                <a:path w="195927" h="195927">
                  <a:moveTo>
                    <a:pt x="97964" y="0"/>
                  </a:moveTo>
                  <a:cubicBezTo>
                    <a:pt x="116200" y="208"/>
                    <a:pt x="132679" y="4667"/>
                    <a:pt x="147399" y="13379"/>
                  </a:cubicBezTo>
                  <a:cubicBezTo>
                    <a:pt x="162120" y="22090"/>
                    <a:pt x="173837" y="33807"/>
                    <a:pt x="182548" y="48528"/>
                  </a:cubicBezTo>
                  <a:cubicBezTo>
                    <a:pt x="191260" y="63248"/>
                    <a:pt x="195719" y="79727"/>
                    <a:pt x="195927" y="97963"/>
                  </a:cubicBezTo>
                  <a:cubicBezTo>
                    <a:pt x="195719" y="116199"/>
                    <a:pt x="191260" y="132677"/>
                    <a:pt x="182548" y="147398"/>
                  </a:cubicBezTo>
                  <a:cubicBezTo>
                    <a:pt x="173837" y="162119"/>
                    <a:pt x="162120" y="173836"/>
                    <a:pt x="147399" y="182547"/>
                  </a:cubicBezTo>
                  <a:cubicBezTo>
                    <a:pt x="132679" y="191259"/>
                    <a:pt x="116200" y="195719"/>
                    <a:pt x="97964" y="195927"/>
                  </a:cubicBezTo>
                  <a:cubicBezTo>
                    <a:pt x="79728" y="195719"/>
                    <a:pt x="63250" y="191259"/>
                    <a:pt x="48529" y="182547"/>
                  </a:cubicBezTo>
                  <a:cubicBezTo>
                    <a:pt x="33808" y="173836"/>
                    <a:pt x="22091" y="162119"/>
                    <a:pt x="13380" y="147398"/>
                  </a:cubicBezTo>
                  <a:cubicBezTo>
                    <a:pt x="4668" y="132677"/>
                    <a:pt x="208" y="116199"/>
                    <a:pt x="0" y="97963"/>
                  </a:cubicBezTo>
                  <a:cubicBezTo>
                    <a:pt x="208" y="79727"/>
                    <a:pt x="4668" y="63248"/>
                    <a:pt x="13380" y="48528"/>
                  </a:cubicBezTo>
                  <a:cubicBezTo>
                    <a:pt x="22091" y="33807"/>
                    <a:pt x="33808" y="22090"/>
                    <a:pt x="48529" y="13379"/>
                  </a:cubicBezTo>
                  <a:cubicBezTo>
                    <a:pt x="63250" y="4667"/>
                    <a:pt x="79728" y="208"/>
                    <a:pt x="97964" y="0"/>
                  </a:cubicBez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accent3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8B80215-AE99-4B22-8BD5-B667690FA5CB}"/>
                </a:ext>
              </a:extLst>
            </p:cNvPr>
            <p:cNvSpPr txBox="1"/>
            <p:nvPr/>
          </p:nvSpPr>
          <p:spPr>
            <a:xfrm>
              <a:off x="1112713" y="3395764"/>
              <a:ext cx="44824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chemeClr val="bg2"/>
                  </a:solidFill>
                  <a:latin typeface="Merriweather Bold" panose="02060503050406030704" pitchFamily="18" charset="-52"/>
                  <a:ea typeface="Merriweather Bold" panose="02060503050406030704" pitchFamily="18" charset="-52"/>
                  <a:cs typeface="Open Sans Extrabold" panose="020B0906030804020204" pitchFamily="34" charset="0"/>
                </a:rPr>
                <a:t>1</a:t>
              </a:r>
              <a:endParaRPr lang="ru-RU" sz="2500" dirty="0">
                <a:solidFill>
                  <a:schemeClr val="bg2"/>
                </a:solidFill>
                <a:latin typeface="Merriweather Bold" panose="02060503050406030704" pitchFamily="18" charset="-52"/>
                <a:ea typeface="Merriweather Bold" panose="02060503050406030704" pitchFamily="18" charset="-52"/>
                <a:cs typeface="Open Sans Extrabold" panose="020B0906030804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D6B5D1F-FE9C-4097-8C87-DFAF884CD135}"/>
                </a:ext>
              </a:extLst>
            </p:cNvPr>
            <p:cNvSpPr txBox="1"/>
            <p:nvPr/>
          </p:nvSpPr>
          <p:spPr>
            <a:xfrm>
              <a:off x="1996430" y="3810633"/>
              <a:ext cx="6216408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Association to Advance Collegiate Schools of Business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AEC4EDD-1B38-4243-8A09-71506CFDFC41}"/>
                </a:ext>
              </a:extLst>
            </p:cNvPr>
            <p:cNvSpPr txBox="1"/>
            <p:nvPr/>
          </p:nvSpPr>
          <p:spPr>
            <a:xfrm>
              <a:off x="1996431" y="3379780"/>
              <a:ext cx="27839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AACSB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453210BE-0A8B-48DC-ADFC-67059153106D}"/>
              </a:ext>
            </a:extLst>
          </p:cNvPr>
          <p:cNvGrpSpPr/>
          <p:nvPr/>
        </p:nvGrpSpPr>
        <p:grpSpPr>
          <a:xfrm>
            <a:off x="1031789" y="4391109"/>
            <a:ext cx="7181049" cy="979802"/>
            <a:chOff x="1031789" y="5486183"/>
            <a:chExt cx="7181049" cy="979802"/>
          </a:xfrm>
        </p:grpSpPr>
        <p:sp>
          <p:nvSpPr>
            <p:cNvPr id="53" name="Freeform: Shape 111">
              <a:extLst>
                <a:ext uri="{FF2B5EF4-FFF2-40B4-BE49-F238E27FC236}">
                  <a16:creationId xmlns:a16="http://schemas.microsoft.com/office/drawing/2014/main" id="{357181D0-3868-438A-8AA0-B1CD3D12549E}"/>
                </a:ext>
              </a:extLst>
            </p:cNvPr>
            <p:cNvSpPr/>
            <p:nvPr/>
          </p:nvSpPr>
          <p:spPr>
            <a:xfrm>
              <a:off x="1031789" y="5486183"/>
              <a:ext cx="608328" cy="608326"/>
            </a:xfrm>
            <a:custGeom>
              <a:avLst/>
              <a:gdLst/>
              <a:ahLst/>
              <a:cxnLst/>
              <a:rect l="l" t="t" r="r" b="b"/>
              <a:pathLst>
                <a:path w="195927" h="195927">
                  <a:moveTo>
                    <a:pt x="97964" y="0"/>
                  </a:moveTo>
                  <a:cubicBezTo>
                    <a:pt x="116200" y="208"/>
                    <a:pt x="132679" y="4667"/>
                    <a:pt x="147399" y="13379"/>
                  </a:cubicBezTo>
                  <a:cubicBezTo>
                    <a:pt x="162120" y="22090"/>
                    <a:pt x="173837" y="33807"/>
                    <a:pt x="182548" y="48528"/>
                  </a:cubicBezTo>
                  <a:cubicBezTo>
                    <a:pt x="191260" y="63248"/>
                    <a:pt x="195719" y="79727"/>
                    <a:pt x="195927" y="97963"/>
                  </a:cubicBezTo>
                  <a:cubicBezTo>
                    <a:pt x="195719" y="116199"/>
                    <a:pt x="191260" y="132677"/>
                    <a:pt x="182548" y="147398"/>
                  </a:cubicBezTo>
                  <a:cubicBezTo>
                    <a:pt x="173837" y="162119"/>
                    <a:pt x="162120" y="173836"/>
                    <a:pt x="147399" y="182547"/>
                  </a:cubicBezTo>
                  <a:cubicBezTo>
                    <a:pt x="132679" y="191259"/>
                    <a:pt x="116200" y="195719"/>
                    <a:pt x="97964" y="195927"/>
                  </a:cubicBezTo>
                  <a:cubicBezTo>
                    <a:pt x="79728" y="195719"/>
                    <a:pt x="63250" y="191259"/>
                    <a:pt x="48529" y="182547"/>
                  </a:cubicBezTo>
                  <a:cubicBezTo>
                    <a:pt x="33808" y="173836"/>
                    <a:pt x="22091" y="162119"/>
                    <a:pt x="13380" y="147398"/>
                  </a:cubicBezTo>
                  <a:cubicBezTo>
                    <a:pt x="4668" y="132677"/>
                    <a:pt x="208" y="116199"/>
                    <a:pt x="0" y="97963"/>
                  </a:cubicBezTo>
                  <a:cubicBezTo>
                    <a:pt x="208" y="79727"/>
                    <a:pt x="4668" y="63248"/>
                    <a:pt x="13380" y="48528"/>
                  </a:cubicBezTo>
                  <a:cubicBezTo>
                    <a:pt x="22091" y="33807"/>
                    <a:pt x="33808" y="22090"/>
                    <a:pt x="48529" y="13379"/>
                  </a:cubicBezTo>
                  <a:cubicBezTo>
                    <a:pt x="63250" y="4667"/>
                    <a:pt x="79728" y="208"/>
                    <a:pt x="97964" y="0"/>
                  </a:cubicBezTo>
                  <a:close/>
                </a:path>
              </a:pathLst>
            </a:custGeom>
            <a:solidFill>
              <a:schemeClr val="accent5"/>
            </a:solidFill>
            <a:ln w="571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CC73D43-2178-4E6A-B7D3-A6B2F4FBB82A}"/>
                </a:ext>
              </a:extLst>
            </p:cNvPr>
            <p:cNvSpPr txBox="1"/>
            <p:nvPr/>
          </p:nvSpPr>
          <p:spPr>
            <a:xfrm>
              <a:off x="1125201" y="5567303"/>
              <a:ext cx="44824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chemeClr val="bg2"/>
                  </a:solidFill>
                  <a:latin typeface="Merriweather Bold" panose="02060503050406030704" pitchFamily="18" charset="-52"/>
                  <a:ea typeface="Merriweather Bold" panose="02060503050406030704" pitchFamily="18" charset="-52"/>
                  <a:cs typeface="Open Sans Extrabold" panose="020B0906030804020204" pitchFamily="34" charset="0"/>
                </a:rPr>
                <a:t>2</a:t>
              </a:r>
              <a:endParaRPr lang="ru-RU" sz="2500" dirty="0">
                <a:solidFill>
                  <a:schemeClr val="bg2"/>
                </a:solidFill>
                <a:latin typeface="Merriweather Bold" panose="02060503050406030704" pitchFamily="18" charset="-52"/>
                <a:ea typeface="Merriweather Bold" panose="02060503050406030704" pitchFamily="18" charset="-52"/>
                <a:cs typeface="Open Sans Extrabold" panose="020B0906030804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06CCB43-897D-464C-83BD-481988C08D59}"/>
                </a:ext>
              </a:extLst>
            </p:cNvPr>
            <p:cNvSpPr txBox="1"/>
            <p:nvPr/>
          </p:nvSpPr>
          <p:spPr>
            <a:xfrm>
              <a:off x="1996430" y="5963283"/>
              <a:ext cx="621640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European Foundation for Management Development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1EBA2B9-BCEC-4A06-97B8-55396A4F6210}"/>
                </a:ext>
              </a:extLst>
            </p:cNvPr>
            <p:cNvSpPr txBox="1"/>
            <p:nvPr/>
          </p:nvSpPr>
          <p:spPr>
            <a:xfrm>
              <a:off x="1996431" y="5532430"/>
              <a:ext cx="27839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EFMD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D03962A-2B76-4F0E-90A4-46C4061594A9}"/>
              </a:ext>
            </a:extLst>
          </p:cNvPr>
          <p:cNvGrpSpPr/>
          <p:nvPr/>
        </p:nvGrpSpPr>
        <p:grpSpPr>
          <a:xfrm>
            <a:off x="1110273" y="8133610"/>
            <a:ext cx="6959145" cy="979336"/>
            <a:chOff x="1006519" y="8144242"/>
            <a:chExt cx="6959145" cy="979336"/>
          </a:xfrm>
        </p:grpSpPr>
        <p:sp>
          <p:nvSpPr>
            <p:cNvPr id="21" name="TextBox 20"/>
            <p:cNvSpPr txBox="1"/>
            <p:nvPr/>
          </p:nvSpPr>
          <p:spPr>
            <a:xfrm>
              <a:off x="1983859" y="8620876"/>
              <a:ext cx="5981805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71719" y="8190023"/>
              <a:ext cx="27839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PRIME 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78BDB626-3072-491E-9593-5894F5741CA4}"/>
                </a:ext>
              </a:extLst>
            </p:cNvPr>
            <p:cNvGrpSpPr/>
            <p:nvPr/>
          </p:nvGrpSpPr>
          <p:grpSpPr>
            <a:xfrm>
              <a:off x="1006519" y="8144242"/>
              <a:ext cx="608328" cy="608326"/>
              <a:chOff x="1006519" y="8144242"/>
              <a:chExt cx="608328" cy="608326"/>
            </a:xfrm>
          </p:grpSpPr>
          <p:sp>
            <p:nvSpPr>
              <p:cNvPr id="23" name="Freeform: Shape 111"/>
              <p:cNvSpPr/>
              <p:nvPr/>
            </p:nvSpPr>
            <p:spPr>
              <a:xfrm>
                <a:off x="1006519" y="8144242"/>
                <a:ext cx="608328" cy="608326"/>
              </a:xfrm>
              <a:custGeom>
                <a:avLst/>
                <a:gdLst/>
                <a:ahLst/>
                <a:cxnLst/>
                <a:rect l="l" t="t" r="r" b="b"/>
                <a:pathLst>
                  <a:path w="195927" h="195927">
                    <a:moveTo>
                      <a:pt x="97964" y="0"/>
                    </a:moveTo>
                    <a:cubicBezTo>
                      <a:pt x="116200" y="208"/>
                      <a:pt x="132679" y="4667"/>
                      <a:pt x="147399" y="13379"/>
                    </a:cubicBezTo>
                    <a:cubicBezTo>
                      <a:pt x="162120" y="22090"/>
                      <a:pt x="173837" y="33807"/>
                      <a:pt x="182548" y="48528"/>
                    </a:cubicBezTo>
                    <a:cubicBezTo>
                      <a:pt x="191260" y="63248"/>
                      <a:pt x="195719" y="79727"/>
                      <a:pt x="195927" y="97963"/>
                    </a:cubicBezTo>
                    <a:cubicBezTo>
                      <a:pt x="195719" y="116199"/>
                      <a:pt x="191260" y="132677"/>
                      <a:pt x="182548" y="147398"/>
                    </a:cubicBezTo>
                    <a:cubicBezTo>
                      <a:pt x="173837" y="162119"/>
                      <a:pt x="162120" y="173836"/>
                      <a:pt x="147399" y="182547"/>
                    </a:cubicBezTo>
                    <a:cubicBezTo>
                      <a:pt x="132679" y="191259"/>
                      <a:pt x="116200" y="195719"/>
                      <a:pt x="97964" y="195927"/>
                    </a:cubicBezTo>
                    <a:cubicBezTo>
                      <a:pt x="79728" y="195719"/>
                      <a:pt x="63250" y="191259"/>
                      <a:pt x="48529" y="182547"/>
                    </a:cubicBezTo>
                    <a:cubicBezTo>
                      <a:pt x="33808" y="173836"/>
                      <a:pt x="22091" y="162119"/>
                      <a:pt x="13380" y="147398"/>
                    </a:cubicBezTo>
                    <a:cubicBezTo>
                      <a:pt x="4668" y="132677"/>
                      <a:pt x="208" y="116199"/>
                      <a:pt x="0" y="97963"/>
                    </a:cubicBezTo>
                    <a:cubicBezTo>
                      <a:pt x="208" y="79727"/>
                      <a:pt x="4668" y="63248"/>
                      <a:pt x="13380" y="48528"/>
                    </a:cubicBezTo>
                    <a:cubicBezTo>
                      <a:pt x="22091" y="33807"/>
                      <a:pt x="33808" y="22090"/>
                      <a:pt x="48529" y="13379"/>
                    </a:cubicBezTo>
                    <a:cubicBezTo>
                      <a:pt x="63250" y="4667"/>
                      <a:pt x="79728" y="208"/>
                      <a:pt x="979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5C23D6C-4F3E-451F-9CE7-0D6EE0557499}"/>
                  </a:ext>
                </a:extLst>
              </p:cNvPr>
              <p:cNvSpPr txBox="1"/>
              <p:nvPr/>
            </p:nvSpPr>
            <p:spPr>
              <a:xfrm>
                <a:off x="1086562" y="8190023"/>
                <a:ext cx="44824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>
                    <a:solidFill>
                      <a:schemeClr val="bg2"/>
                    </a:solidFill>
                    <a:latin typeface="Merriweather Bold" panose="02060503050406030704" pitchFamily="18" charset="-52"/>
                    <a:ea typeface="Merriweather Bold" panose="02060503050406030704" pitchFamily="18" charset="-52"/>
                    <a:cs typeface="Open Sans Extrabold" panose="020B0906030804020204" pitchFamily="34" charset="0"/>
                  </a:rPr>
                  <a:t>4</a:t>
                </a:r>
                <a:endParaRPr lang="ru-RU" sz="2500" dirty="0">
                  <a:solidFill>
                    <a:schemeClr val="bg2"/>
                  </a:solidFill>
                  <a:latin typeface="Merriweather Bold" panose="02060503050406030704" pitchFamily="18" charset="-52"/>
                  <a:ea typeface="Merriweather Bold" panose="02060503050406030704" pitchFamily="18" charset="-52"/>
                  <a:cs typeface="Open Sans Extrabold" panose="020B0906030804020204" pitchFamily="34" charset="0"/>
                </a:endParaRPr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64DD28-A512-45AF-93C2-998A5DF837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067470" y="4869128"/>
            <a:ext cx="2761064" cy="738082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EFEF084-9991-4625-83FC-54D33F67D381}"/>
              </a:ext>
            </a:extLst>
          </p:cNvPr>
          <p:cNvGrpSpPr/>
          <p:nvPr/>
        </p:nvGrpSpPr>
        <p:grpSpPr>
          <a:xfrm>
            <a:off x="1031789" y="6036324"/>
            <a:ext cx="7181049" cy="1442505"/>
            <a:chOff x="1031789" y="6597838"/>
            <a:chExt cx="7181049" cy="1442505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5382B5D-AE58-4D11-ABE4-90D3767141FC}"/>
                </a:ext>
              </a:extLst>
            </p:cNvPr>
            <p:cNvSpPr txBox="1"/>
            <p:nvPr/>
          </p:nvSpPr>
          <p:spPr>
            <a:xfrm>
              <a:off x="1996430" y="7076874"/>
              <a:ext cx="6216408" cy="963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Quantitative Techniques for Economics and Management Master’s Network</a:t>
              </a:r>
              <a:endParaRPr lang="ru-RU" sz="2000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FD58582-43F0-4507-B050-28086A6D676D}"/>
                </a:ext>
              </a:extLst>
            </p:cNvPr>
            <p:cNvSpPr txBox="1"/>
            <p:nvPr/>
          </p:nvSpPr>
          <p:spPr>
            <a:xfrm>
              <a:off x="1996431" y="6646021"/>
              <a:ext cx="27839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QTEM</a:t>
              </a:r>
              <a:endParaRPr lang="ru-RU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EDAD9859-44E4-4C43-8B3E-604B0090CFA9}"/>
                </a:ext>
              </a:extLst>
            </p:cNvPr>
            <p:cNvGrpSpPr/>
            <p:nvPr/>
          </p:nvGrpSpPr>
          <p:grpSpPr>
            <a:xfrm>
              <a:off x="1031789" y="6597838"/>
              <a:ext cx="608328" cy="608326"/>
              <a:chOff x="1031789" y="6597838"/>
              <a:chExt cx="608328" cy="608326"/>
            </a:xfrm>
          </p:grpSpPr>
          <p:sp>
            <p:nvSpPr>
              <p:cNvPr id="58" name="Freeform: Shape 111">
                <a:extLst>
                  <a:ext uri="{FF2B5EF4-FFF2-40B4-BE49-F238E27FC236}">
                    <a16:creationId xmlns:a16="http://schemas.microsoft.com/office/drawing/2014/main" id="{523F886B-E121-4E3C-80A8-EF0F4AFF625C}"/>
                  </a:ext>
                </a:extLst>
              </p:cNvPr>
              <p:cNvSpPr/>
              <p:nvPr/>
            </p:nvSpPr>
            <p:spPr>
              <a:xfrm>
                <a:off x="1031789" y="6597838"/>
                <a:ext cx="608328" cy="608326"/>
              </a:xfrm>
              <a:custGeom>
                <a:avLst/>
                <a:gdLst/>
                <a:ahLst/>
                <a:cxnLst/>
                <a:rect l="l" t="t" r="r" b="b"/>
                <a:pathLst>
                  <a:path w="195927" h="195927">
                    <a:moveTo>
                      <a:pt x="97964" y="0"/>
                    </a:moveTo>
                    <a:cubicBezTo>
                      <a:pt x="116200" y="208"/>
                      <a:pt x="132679" y="4667"/>
                      <a:pt x="147399" y="13379"/>
                    </a:cubicBezTo>
                    <a:cubicBezTo>
                      <a:pt x="162120" y="22090"/>
                      <a:pt x="173837" y="33807"/>
                      <a:pt x="182548" y="48528"/>
                    </a:cubicBezTo>
                    <a:cubicBezTo>
                      <a:pt x="191260" y="63248"/>
                      <a:pt x="195719" y="79727"/>
                      <a:pt x="195927" y="97963"/>
                    </a:cubicBezTo>
                    <a:cubicBezTo>
                      <a:pt x="195719" y="116199"/>
                      <a:pt x="191260" y="132677"/>
                      <a:pt x="182548" y="147398"/>
                    </a:cubicBezTo>
                    <a:cubicBezTo>
                      <a:pt x="173837" y="162119"/>
                      <a:pt x="162120" y="173836"/>
                      <a:pt x="147399" y="182547"/>
                    </a:cubicBezTo>
                    <a:cubicBezTo>
                      <a:pt x="132679" y="191259"/>
                      <a:pt x="116200" y="195719"/>
                      <a:pt x="97964" y="195927"/>
                    </a:cubicBezTo>
                    <a:cubicBezTo>
                      <a:pt x="79728" y="195719"/>
                      <a:pt x="63250" y="191259"/>
                      <a:pt x="48529" y="182547"/>
                    </a:cubicBezTo>
                    <a:cubicBezTo>
                      <a:pt x="33808" y="173836"/>
                      <a:pt x="22091" y="162119"/>
                      <a:pt x="13380" y="147398"/>
                    </a:cubicBezTo>
                    <a:cubicBezTo>
                      <a:pt x="4668" y="132677"/>
                      <a:pt x="208" y="116199"/>
                      <a:pt x="0" y="97963"/>
                    </a:cubicBezTo>
                    <a:cubicBezTo>
                      <a:pt x="208" y="79727"/>
                      <a:pt x="4668" y="63248"/>
                      <a:pt x="13380" y="48528"/>
                    </a:cubicBezTo>
                    <a:cubicBezTo>
                      <a:pt x="22091" y="33807"/>
                      <a:pt x="33808" y="22090"/>
                      <a:pt x="48529" y="13379"/>
                    </a:cubicBezTo>
                    <a:cubicBezTo>
                      <a:pt x="63250" y="4667"/>
                      <a:pt x="79728" y="208"/>
                      <a:pt x="97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715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285EE1B-FB1D-4B14-8C04-5E5C88E4F49A}"/>
                  </a:ext>
                </a:extLst>
              </p:cNvPr>
              <p:cNvSpPr txBox="1"/>
              <p:nvPr/>
            </p:nvSpPr>
            <p:spPr>
              <a:xfrm>
                <a:off x="1110273" y="6625942"/>
                <a:ext cx="44824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>
                    <a:solidFill>
                      <a:schemeClr val="bg2"/>
                    </a:solidFill>
                    <a:latin typeface="Merriweather Bold" panose="02060503050406030704" pitchFamily="18" charset="-52"/>
                    <a:ea typeface="Merriweather Bold" panose="02060503050406030704" pitchFamily="18" charset="-52"/>
                    <a:cs typeface="Open Sans Extrabold" panose="020B0906030804020204" pitchFamily="34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1136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здание, внешний, небо, припаркован&#10;&#10;Автоматически созданное описание">
            <a:extLst>
              <a:ext uri="{FF2B5EF4-FFF2-40B4-BE49-F238E27FC236}">
                <a16:creationId xmlns:a16="http://schemas.microsoft.com/office/drawing/2014/main" id="{962CAC6B-51B3-4449-B912-7F73725E24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r="9431"/>
          <a:stretch>
            <a:fillRect/>
          </a:stretch>
        </p:blipFill>
        <p:spPr/>
      </p:pic>
      <p:sp>
        <p:nvSpPr>
          <p:cNvPr id="22" name="Прямоугольник 21"/>
          <p:cNvSpPr/>
          <p:nvPr/>
        </p:nvSpPr>
        <p:spPr>
          <a:xfrm>
            <a:off x="16383000" y="-1270"/>
            <a:ext cx="1905000" cy="10288587"/>
          </a:xfrm>
          <a:prstGeom prst="rect">
            <a:avLst/>
          </a:prstGeom>
          <a:gradFill flip="none" rotWithShape="1">
            <a:gsLst>
              <a:gs pos="100000">
                <a:schemeClr val="accent5"/>
              </a:gs>
              <a:gs pos="0">
                <a:schemeClr val="accent4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6" name="Freeform: Shape 129">
            <a:hlinkClick r:id="rId3"/>
          </p:cNvPr>
          <p:cNvSpPr/>
          <p:nvPr/>
        </p:nvSpPr>
        <p:spPr>
          <a:xfrm>
            <a:off x="17278217" y="5079388"/>
            <a:ext cx="127265" cy="127273"/>
          </a:xfrm>
          <a:custGeom>
            <a:avLst/>
            <a:gdLst/>
            <a:ahLst/>
            <a:cxnLst/>
            <a:rect l="l" t="t" r="r" b="b"/>
            <a:pathLst>
              <a:path w="195962" h="195976">
                <a:moveTo>
                  <a:pt x="97989" y="65323"/>
                </a:moveTo>
                <a:cubicBezTo>
                  <a:pt x="91921" y="65393"/>
                  <a:pt x="86433" y="66884"/>
                  <a:pt x="81524" y="69794"/>
                </a:cubicBezTo>
                <a:cubicBezTo>
                  <a:pt x="76615" y="72704"/>
                  <a:pt x="72705" y="76614"/>
                  <a:pt x="69794" y="81524"/>
                </a:cubicBezTo>
                <a:cubicBezTo>
                  <a:pt x="66884" y="86433"/>
                  <a:pt x="65394" y="91921"/>
                  <a:pt x="65324" y="97988"/>
                </a:cubicBezTo>
                <a:cubicBezTo>
                  <a:pt x="65394" y="104056"/>
                  <a:pt x="66884" y="109544"/>
                  <a:pt x="69794" y="114453"/>
                </a:cubicBezTo>
                <a:cubicBezTo>
                  <a:pt x="72705" y="119363"/>
                  <a:pt x="76615" y="123273"/>
                  <a:pt x="81524" y="126183"/>
                </a:cubicBezTo>
                <a:cubicBezTo>
                  <a:pt x="86433" y="129093"/>
                  <a:pt x="91921" y="130583"/>
                  <a:pt x="97989" y="130654"/>
                </a:cubicBezTo>
                <a:cubicBezTo>
                  <a:pt x="104056" y="130583"/>
                  <a:pt x="109544" y="129093"/>
                  <a:pt x="114454" y="126183"/>
                </a:cubicBezTo>
                <a:cubicBezTo>
                  <a:pt x="119363" y="123273"/>
                  <a:pt x="123273" y="119363"/>
                  <a:pt x="126183" y="114453"/>
                </a:cubicBezTo>
                <a:cubicBezTo>
                  <a:pt x="129094" y="109544"/>
                  <a:pt x="130584" y="104056"/>
                  <a:pt x="130654" y="97988"/>
                </a:cubicBezTo>
                <a:lnTo>
                  <a:pt x="130652" y="97989"/>
                </a:lnTo>
                <a:cubicBezTo>
                  <a:pt x="130582" y="91922"/>
                  <a:pt x="129092" y="86434"/>
                  <a:pt x="126181" y="81525"/>
                </a:cubicBezTo>
                <a:cubicBezTo>
                  <a:pt x="123271" y="76616"/>
                  <a:pt x="119361" y="72706"/>
                  <a:pt x="114452" y="69795"/>
                </a:cubicBezTo>
                <a:cubicBezTo>
                  <a:pt x="109543" y="66885"/>
                  <a:pt x="104055" y="65394"/>
                  <a:pt x="97989" y="65323"/>
                </a:cubicBezTo>
                <a:close/>
                <a:moveTo>
                  <a:pt x="97988" y="47726"/>
                </a:moveTo>
                <a:cubicBezTo>
                  <a:pt x="107365" y="47831"/>
                  <a:pt x="115830" y="50114"/>
                  <a:pt x="123382" y="54576"/>
                </a:cubicBezTo>
                <a:cubicBezTo>
                  <a:pt x="130933" y="59037"/>
                  <a:pt x="136940" y="65044"/>
                  <a:pt x="141401" y="72596"/>
                </a:cubicBezTo>
                <a:cubicBezTo>
                  <a:pt x="145863" y="80147"/>
                  <a:pt x="148146" y="88612"/>
                  <a:pt x="148251" y="97989"/>
                </a:cubicBezTo>
                <a:cubicBezTo>
                  <a:pt x="148146" y="107367"/>
                  <a:pt x="145863" y="115830"/>
                  <a:pt x="141401" y="123380"/>
                </a:cubicBezTo>
                <a:cubicBezTo>
                  <a:pt x="136940" y="130930"/>
                  <a:pt x="130933" y="136935"/>
                  <a:pt x="123382" y="141395"/>
                </a:cubicBezTo>
                <a:cubicBezTo>
                  <a:pt x="115830" y="145854"/>
                  <a:pt x="107365" y="148137"/>
                  <a:pt x="97988" y="148242"/>
                </a:cubicBezTo>
                <a:cubicBezTo>
                  <a:pt x="88611" y="148137"/>
                  <a:pt x="80147" y="145854"/>
                  <a:pt x="72597" y="141395"/>
                </a:cubicBezTo>
                <a:cubicBezTo>
                  <a:pt x="65047" y="136935"/>
                  <a:pt x="59042" y="130930"/>
                  <a:pt x="54583" y="123380"/>
                </a:cubicBezTo>
                <a:cubicBezTo>
                  <a:pt x="50123" y="115830"/>
                  <a:pt x="47841" y="107367"/>
                  <a:pt x="47735" y="97989"/>
                </a:cubicBezTo>
                <a:cubicBezTo>
                  <a:pt x="47841" y="88612"/>
                  <a:pt x="50123" y="80147"/>
                  <a:pt x="54583" y="72596"/>
                </a:cubicBezTo>
                <a:cubicBezTo>
                  <a:pt x="59042" y="65044"/>
                  <a:pt x="65047" y="59037"/>
                  <a:pt x="72597" y="54576"/>
                </a:cubicBezTo>
                <a:cubicBezTo>
                  <a:pt x="80147" y="50114"/>
                  <a:pt x="88611" y="47831"/>
                  <a:pt x="97988" y="47726"/>
                </a:cubicBezTo>
                <a:close/>
                <a:moveTo>
                  <a:pt x="150291" y="33958"/>
                </a:moveTo>
                <a:cubicBezTo>
                  <a:pt x="153624" y="34040"/>
                  <a:pt x="156392" y="35182"/>
                  <a:pt x="158593" y="37384"/>
                </a:cubicBezTo>
                <a:cubicBezTo>
                  <a:pt x="160795" y="39586"/>
                  <a:pt x="161937" y="42353"/>
                  <a:pt x="162019" y="45686"/>
                </a:cubicBezTo>
                <a:cubicBezTo>
                  <a:pt x="161937" y="49019"/>
                  <a:pt x="160795" y="51786"/>
                  <a:pt x="158593" y="53988"/>
                </a:cubicBezTo>
                <a:cubicBezTo>
                  <a:pt x="156392" y="56190"/>
                  <a:pt x="153624" y="57332"/>
                  <a:pt x="150291" y="57414"/>
                </a:cubicBezTo>
                <a:cubicBezTo>
                  <a:pt x="146958" y="57332"/>
                  <a:pt x="144191" y="56190"/>
                  <a:pt x="141989" y="53988"/>
                </a:cubicBezTo>
                <a:cubicBezTo>
                  <a:pt x="139787" y="51786"/>
                  <a:pt x="138645" y="49019"/>
                  <a:pt x="138563" y="45686"/>
                </a:cubicBezTo>
                <a:cubicBezTo>
                  <a:pt x="138645" y="42353"/>
                  <a:pt x="139787" y="39586"/>
                  <a:pt x="141989" y="37384"/>
                </a:cubicBezTo>
                <a:cubicBezTo>
                  <a:pt x="144191" y="35182"/>
                  <a:pt x="146958" y="34040"/>
                  <a:pt x="150291" y="33958"/>
                </a:cubicBezTo>
                <a:close/>
                <a:moveTo>
                  <a:pt x="79519" y="17505"/>
                </a:moveTo>
                <a:cubicBezTo>
                  <a:pt x="72180" y="17478"/>
                  <a:pt x="64919" y="17736"/>
                  <a:pt x="57736" y="18276"/>
                </a:cubicBezTo>
                <a:cubicBezTo>
                  <a:pt x="50553" y="18817"/>
                  <a:pt x="44710" y="19916"/>
                  <a:pt x="40205" y="21572"/>
                </a:cubicBezTo>
                <a:cubicBezTo>
                  <a:pt x="37998" y="22447"/>
                  <a:pt x="35998" y="23474"/>
                  <a:pt x="34206" y="24652"/>
                </a:cubicBezTo>
                <a:cubicBezTo>
                  <a:pt x="32414" y="25831"/>
                  <a:pt x="30670" y="27273"/>
                  <a:pt x="28973" y="28978"/>
                </a:cubicBezTo>
                <a:cubicBezTo>
                  <a:pt x="27269" y="30675"/>
                  <a:pt x="25827" y="32419"/>
                  <a:pt x="24650" y="34211"/>
                </a:cubicBezTo>
                <a:cubicBezTo>
                  <a:pt x="23472" y="36002"/>
                  <a:pt x="22445" y="38000"/>
                  <a:pt x="21570" y="40204"/>
                </a:cubicBezTo>
                <a:cubicBezTo>
                  <a:pt x="19915" y="44707"/>
                  <a:pt x="18817" y="50549"/>
                  <a:pt x="18276" y="57732"/>
                </a:cubicBezTo>
                <a:cubicBezTo>
                  <a:pt x="17736" y="64916"/>
                  <a:pt x="17479" y="72177"/>
                  <a:pt x="17505" y="79518"/>
                </a:cubicBezTo>
                <a:cubicBezTo>
                  <a:pt x="17532" y="86858"/>
                  <a:pt x="17568" y="93016"/>
                  <a:pt x="17614" y="97989"/>
                </a:cubicBezTo>
                <a:cubicBezTo>
                  <a:pt x="17568" y="102963"/>
                  <a:pt x="17532" y="109119"/>
                  <a:pt x="17505" y="116458"/>
                </a:cubicBezTo>
                <a:cubicBezTo>
                  <a:pt x="17479" y="123798"/>
                  <a:pt x="17736" y="131058"/>
                  <a:pt x="18276" y="138241"/>
                </a:cubicBezTo>
                <a:cubicBezTo>
                  <a:pt x="18817" y="145424"/>
                  <a:pt x="19915" y="151268"/>
                  <a:pt x="21570" y="155772"/>
                </a:cubicBezTo>
                <a:cubicBezTo>
                  <a:pt x="22445" y="157979"/>
                  <a:pt x="23472" y="159979"/>
                  <a:pt x="24650" y="161771"/>
                </a:cubicBezTo>
                <a:cubicBezTo>
                  <a:pt x="25827" y="163563"/>
                  <a:pt x="27269" y="165308"/>
                  <a:pt x="28973" y="167004"/>
                </a:cubicBezTo>
                <a:cubicBezTo>
                  <a:pt x="30670" y="168708"/>
                  <a:pt x="32414" y="170150"/>
                  <a:pt x="34206" y="171328"/>
                </a:cubicBezTo>
                <a:cubicBezTo>
                  <a:pt x="35998" y="172506"/>
                  <a:pt x="37998" y="173532"/>
                  <a:pt x="40205" y="174407"/>
                </a:cubicBezTo>
                <a:cubicBezTo>
                  <a:pt x="44710" y="176062"/>
                  <a:pt x="50553" y="177160"/>
                  <a:pt x="57736" y="177701"/>
                </a:cubicBezTo>
                <a:cubicBezTo>
                  <a:pt x="64919" y="178241"/>
                  <a:pt x="72180" y="178498"/>
                  <a:pt x="79519" y="178472"/>
                </a:cubicBezTo>
                <a:cubicBezTo>
                  <a:pt x="86858" y="178445"/>
                  <a:pt x="93014" y="178409"/>
                  <a:pt x="97988" y="178364"/>
                </a:cubicBezTo>
                <a:cubicBezTo>
                  <a:pt x="102962" y="178409"/>
                  <a:pt x="109119" y="178445"/>
                  <a:pt x="116459" y="178472"/>
                </a:cubicBezTo>
                <a:cubicBezTo>
                  <a:pt x="123800" y="178498"/>
                  <a:pt x="131062" y="178241"/>
                  <a:pt x="138245" y="177701"/>
                </a:cubicBezTo>
                <a:cubicBezTo>
                  <a:pt x="145428" y="177160"/>
                  <a:pt x="151271" y="176062"/>
                  <a:pt x="155773" y="174407"/>
                </a:cubicBezTo>
                <a:cubicBezTo>
                  <a:pt x="157977" y="173532"/>
                  <a:pt x="159975" y="172506"/>
                  <a:pt x="161766" y="171328"/>
                </a:cubicBezTo>
                <a:cubicBezTo>
                  <a:pt x="163558" y="170150"/>
                  <a:pt x="165302" y="168708"/>
                  <a:pt x="166999" y="167004"/>
                </a:cubicBezTo>
                <a:cubicBezTo>
                  <a:pt x="168705" y="165308"/>
                  <a:pt x="170146" y="163563"/>
                  <a:pt x="171325" y="161771"/>
                </a:cubicBezTo>
                <a:cubicBezTo>
                  <a:pt x="172503" y="159979"/>
                  <a:pt x="173530" y="157979"/>
                  <a:pt x="174406" y="155772"/>
                </a:cubicBezTo>
                <a:cubicBezTo>
                  <a:pt x="176062" y="151268"/>
                  <a:pt x="177160" y="145424"/>
                  <a:pt x="177701" y="138241"/>
                </a:cubicBezTo>
                <a:cubicBezTo>
                  <a:pt x="178242" y="131058"/>
                  <a:pt x="178499" y="123798"/>
                  <a:pt x="178472" y="116458"/>
                </a:cubicBezTo>
                <a:cubicBezTo>
                  <a:pt x="178446" y="109119"/>
                  <a:pt x="178409" y="102963"/>
                  <a:pt x="178364" y="97989"/>
                </a:cubicBezTo>
                <a:cubicBezTo>
                  <a:pt x="178409" y="93016"/>
                  <a:pt x="178446" y="86858"/>
                  <a:pt x="178472" y="79518"/>
                </a:cubicBezTo>
                <a:cubicBezTo>
                  <a:pt x="178499" y="72177"/>
                  <a:pt x="178242" y="64916"/>
                  <a:pt x="177701" y="57732"/>
                </a:cubicBezTo>
                <a:cubicBezTo>
                  <a:pt x="177160" y="50549"/>
                  <a:pt x="176062" y="44707"/>
                  <a:pt x="174406" y="40204"/>
                </a:cubicBezTo>
                <a:cubicBezTo>
                  <a:pt x="173530" y="38000"/>
                  <a:pt x="172503" y="36002"/>
                  <a:pt x="171325" y="34211"/>
                </a:cubicBezTo>
                <a:cubicBezTo>
                  <a:pt x="170146" y="32419"/>
                  <a:pt x="168705" y="30675"/>
                  <a:pt x="166999" y="28978"/>
                </a:cubicBezTo>
                <a:cubicBezTo>
                  <a:pt x="165302" y="27273"/>
                  <a:pt x="163558" y="25831"/>
                  <a:pt x="161766" y="24652"/>
                </a:cubicBezTo>
                <a:cubicBezTo>
                  <a:pt x="159975" y="23474"/>
                  <a:pt x="157977" y="22447"/>
                  <a:pt x="155773" y="21572"/>
                </a:cubicBezTo>
                <a:cubicBezTo>
                  <a:pt x="151271" y="19916"/>
                  <a:pt x="145428" y="18817"/>
                  <a:pt x="138245" y="18276"/>
                </a:cubicBezTo>
                <a:cubicBezTo>
                  <a:pt x="131062" y="17736"/>
                  <a:pt x="123800" y="17478"/>
                  <a:pt x="116459" y="17505"/>
                </a:cubicBezTo>
                <a:cubicBezTo>
                  <a:pt x="109119" y="17531"/>
                  <a:pt x="102962" y="17568"/>
                  <a:pt x="97988" y="17613"/>
                </a:cubicBezTo>
                <a:cubicBezTo>
                  <a:pt x="93014" y="17568"/>
                  <a:pt x="86858" y="17531"/>
                  <a:pt x="79519" y="17505"/>
                </a:cubicBezTo>
                <a:close/>
                <a:moveTo>
                  <a:pt x="97988" y="10"/>
                </a:moveTo>
                <a:cubicBezTo>
                  <a:pt x="104745" y="-11"/>
                  <a:pt x="111486" y="2"/>
                  <a:pt x="118211" y="49"/>
                </a:cubicBezTo>
                <a:cubicBezTo>
                  <a:pt x="124937" y="96"/>
                  <a:pt x="131678" y="300"/>
                  <a:pt x="138435" y="662"/>
                </a:cubicBezTo>
                <a:cubicBezTo>
                  <a:pt x="146289" y="938"/>
                  <a:pt x="153658" y="2234"/>
                  <a:pt x="160544" y="4549"/>
                </a:cubicBezTo>
                <a:cubicBezTo>
                  <a:pt x="167430" y="6865"/>
                  <a:pt x="173753" y="10837"/>
                  <a:pt x="179511" y="16466"/>
                </a:cubicBezTo>
                <a:cubicBezTo>
                  <a:pt x="185140" y="22225"/>
                  <a:pt x="189112" y="28547"/>
                  <a:pt x="191428" y="35433"/>
                </a:cubicBezTo>
                <a:cubicBezTo>
                  <a:pt x="193743" y="42319"/>
                  <a:pt x="195039" y="49688"/>
                  <a:pt x="195315" y="57542"/>
                </a:cubicBezTo>
                <a:cubicBezTo>
                  <a:pt x="195676" y="64299"/>
                  <a:pt x="195878" y="71040"/>
                  <a:pt x="195920" y="77766"/>
                </a:cubicBezTo>
                <a:cubicBezTo>
                  <a:pt x="195963" y="84491"/>
                  <a:pt x="195973" y="91232"/>
                  <a:pt x="195952" y="97989"/>
                </a:cubicBezTo>
                <a:cubicBezTo>
                  <a:pt x="195973" y="104747"/>
                  <a:pt x="195963" y="111488"/>
                  <a:pt x="195920" y="118212"/>
                </a:cubicBezTo>
                <a:cubicBezTo>
                  <a:pt x="195878" y="124936"/>
                  <a:pt x="195676" y="131675"/>
                  <a:pt x="195315" y="138428"/>
                </a:cubicBezTo>
                <a:cubicBezTo>
                  <a:pt x="195039" y="146284"/>
                  <a:pt x="193743" y="153656"/>
                  <a:pt x="191428" y="160544"/>
                </a:cubicBezTo>
                <a:cubicBezTo>
                  <a:pt x="189112" y="167432"/>
                  <a:pt x="185140" y="173754"/>
                  <a:pt x="179511" y="179511"/>
                </a:cubicBezTo>
                <a:cubicBezTo>
                  <a:pt x="173753" y="185140"/>
                  <a:pt x="167430" y="189112"/>
                  <a:pt x="160544" y="191427"/>
                </a:cubicBezTo>
                <a:cubicBezTo>
                  <a:pt x="153658" y="193743"/>
                  <a:pt x="146289" y="195038"/>
                  <a:pt x="138435" y="195315"/>
                </a:cubicBezTo>
                <a:cubicBezTo>
                  <a:pt x="131678" y="195676"/>
                  <a:pt x="124937" y="195881"/>
                  <a:pt x="118211" y="195928"/>
                </a:cubicBezTo>
                <a:cubicBezTo>
                  <a:pt x="111486" y="195975"/>
                  <a:pt x="104745" y="195988"/>
                  <a:pt x="97988" y="195967"/>
                </a:cubicBezTo>
                <a:cubicBezTo>
                  <a:pt x="91230" y="195988"/>
                  <a:pt x="84490" y="195975"/>
                  <a:pt x="77765" y="195928"/>
                </a:cubicBezTo>
                <a:cubicBezTo>
                  <a:pt x="71041" y="195881"/>
                  <a:pt x="64302" y="195676"/>
                  <a:pt x="57549" y="195315"/>
                </a:cubicBezTo>
                <a:cubicBezTo>
                  <a:pt x="49693" y="195038"/>
                  <a:pt x="42321" y="193743"/>
                  <a:pt x="35433" y="191427"/>
                </a:cubicBezTo>
                <a:cubicBezTo>
                  <a:pt x="28545" y="189112"/>
                  <a:pt x="22223" y="185140"/>
                  <a:pt x="16467" y="179511"/>
                </a:cubicBezTo>
                <a:cubicBezTo>
                  <a:pt x="10838" y="173754"/>
                  <a:pt x="6865" y="167432"/>
                  <a:pt x="4550" y="160544"/>
                </a:cubicBezTo>
                <a:cubicBezTo>
                  <a:pt x="2235" y="153656"/>
                  <a:pt x="939" y="146284"/>
                  <a:pt x="663" y="138428"/>
                </a:cubicBezTo>
                <a:cubicBezTo>
                  <a:pt x="301" y="131675"/>
                  <a:pt x="96" y="124936"/>
                  <a:pt x="49" y="118212"/>
                </a:cubicBezTo>
                <a:cubicBezTo>
                  <a:pt x="2" y="111488"/>
                  <a:pt x="-11" y="104747"/>
                  <a:pt x="10" y="97989"/>
                </a:cubicBezTo>
                <a:cubicBezTo>
                  <a:pt x="-11" y="91232"/>
                  <a:pt x="2" y="84491"/>
                  <a:pt x="49" y="77766"/>
                </a:cubicBezTo>
                <a:cubicBezTo>
                  <a:pt x="96" y="71040"/>
                  <a:pt x="301" y="64299"/>
                  <a:pt x="663" y="57542"/>
                </a:cubicBezTo>
                <a:cubicBezTo>
                  <a:pt x="939" y="49688"/>
                  <a:pt x="2235" y="42319"/>
                  <a:pt x="4550" y="35433"/>
                </a:cubicBezTo>
                <a:cubicBezTo>
                  <a:pt x="6865" y="28547"/>
                  <a:pt x="10838" y="22225"/>
                  <a:pt x="16467" y="16466"/>
                </a:cubicBezTo>
                <a:cubicBezTo>
                  <a:pt x="22223" y="10837"/>
                  <a:pt x="28545" y="6865"/>
                  <a:pt x="35433" y="4549"/>
                </a:cubicBezTo>
                <a:cubicBezTo>
                  <a:pt x="42321" y="2234"/>
                  <a:pt x="49693" y="938"/>
                  <a:pt x="57549" y="662"/>
                </a:cubicBezTo>
                <a:cubicBezTo>
                  <a:pt x="64302" y="300"/>
                  <a:pt x="71041" y="96"/>
                  <a:pt x="77765" y="49"/>
                </a:cubicBezTo>
                <a:cubicBezTo>
                  <a:pt x="84490" y="2"/>
                  <a:pt x="91230" y="-11"/>
                  <a:pt x="97988" y="1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29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72F73F7-689A-4C05-8D6F-A152D17CB0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  <p:sp>
        <p:nvSpPr>
          <p:cNvPr id="3" name="Oval 10"/>
          <p:cNvSpPr/>
          <p:nvPr/>
        </p:nvSpPr>
        <p:spPr>
          <a:xfrm>
            <a:off x="6068177" y="3371388"/>
            <a:ext cx="5833341" cy="583333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111"/>
          <p:cNvSpPr/>
          <p:nvPr/>
        </p:nvSpPr>
        <p:spPr>
          <a:xfrm>
            <a:off x="6419758" y="3711138"/>
            <a:ext cx="1081963" cy="108195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Freeform: Shape 111"/>
          <p:cNvSpPr/>
          <p:nvPr/>
        </p:nvSpPr>
        <p:spPr>
          <a:xfrm>
            <a:off x="5561920" y="5751992"/>
            <a:ext cx="1081963" cy="108195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Freeform: Shape 111"/>
          <p:cNvSpPr/>
          <p:nvPr/>
        </p:nvSpPr>
        <p:spPr>
          <a:xfrm>
            <a:off x="6419758" y="7784327"/>
            <a:ext cx="1081963" cy="108195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Freeform: Shape 111"/>
          <p:cNvSpPr/>
          <p:nvPr/>
        </p:nvSpPr>
        <p:spPr>
          <a:xfrm>
            <a:off x="10456757" y="3709828"/>
            <a:ext cx="1081963" cy="108195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6" name="Freeform: Shape 111"/>
          <p:cNvSpPr/>
          <p:nvPr/>
        </p:nvSpPr>
        <p:spPr>
          <a:xfrm>
            <a:off x="11317021" y="5751992"/>
            <a:ext cx="1081963" cy="108195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9" name="Freeform: Shape 111"/>
          <p:cNvSpPr/>
          <p:nvPr/>
        </p:nvSpPr>
        <p:spPr>
          <a:xfrm>
            <a:off x="10456757" y="7784327"/>
            <a:ext cx="1081963" cy="108195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TextBox 41"/>
          <p:cNvSpPr txBox="1"/>
          <p:nvPr/>
        </p:nvSpPr>
        <p:spPr>
          <a:xfrm>
            <a:off x="882269" y="889915"/>
            <a:ext cx="6133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Summary</a:t>
            </a:r>
            <a:endParaRPr lang="ru-RU" sz="45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6" name="Freeform: Shape 5"/>
          <p:cNvSpPr/>
          <p:nvPr/>
        </p:nvSpPr>
        <p:spPr>
          <a:xfrm>
            <a:off x="1004912" y="3400416"/>
            <a:ext cx="274940" cy="262217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TextBox 37"/>
          <p:cNvSpPr txBox="1"/>
          <p:nvPr/>
        </p:nvSpPr>
        <p:spPr>
          <a:xfrm>
            <a:off x="1493803" y="3311752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Moscow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9" name="Freeform: Shape 5"/>
          <p:cNvSpPr/>
          <p:nvPr/>
        </p:nvSpPr>
        <p:spPr>
          <a:xfrm>
            <a:off x="1004912" y="5606320"/>
            <a:ext cx="274940" cy="262217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TextBox 40"/>
          <p:cNvSpPr txBox="1"/>
          <p:nvPr/>
        </p:nvSpPr>
        <p:spPr>
          <a:xfrm>
            <a:off x="1493803" y="5517656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Research work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5" name="Freeform: Shape 5"/>
          <p:cNvSpPr/>
          <p:nvPr/>
        </p:nvSpPr>
        <p:spPr>
          <a:xfrm>
            <a:off x="13097103" y="3400416"/>
            <a:ext cx="274940" cy="262217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TextBox 46"/>
          <p:cNvSpPr txBox="1"/>
          <p:nvPr/>
        </p:nvSpPr>
        <p:spPr>
          <a:xfrm>
            <a:off x="13585994" y="3311752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Student activities</a:t>
            </a:r>
          </a:p>
        </p:txBody>
      </p:sp>
      <p:sp>
        <p:nvSpPr>
          <p:cNvPr id="48" name="Freeform: Shape 5"/>
          <p:cNvSpPr/>
          <p:nvPr/>
        </p:nvSpPr>
        <p:spPr>
          <a:xfrm>
            <a:off x="13097103" y="5606320"/>
            <a:ext cx="274940" cy="262217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0" name="TextBox 49"/>
          <p:cNvSpPr txBox="1"/>
          <p:nvPr/>
        </p:nvSpPr>
        <p:spPr>
          <a:xfrm>
            <a:off x="13585994" y="5517656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Design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51" name="Freeform: Shape 5"/>
          <p:cNvSpPr/>
          <p:nvPr/>
        </p:nvSpPr>
        <p:spPr>
          <a:xfrm>
            <a:off x="1004912" y="7813618"/>
            <a:ext cx="274940" cy="262217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TextBox 52"/>
          <p:cNvSpPr txBox="1"/>
          <p:nvPr/>
        </p:nvSpPr>
        <p:spPr>
          <a:xfrm>
            <a:off x="1493802" y="7724954"/>
            <a:ext cx="33787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30 buildings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54" name="Freeform: Shape 5"/>
          <p:cNvSpPr/>
          <p:nvPr/>
        </p:nvSpPr>
        <p:spPr>
          <a:xfrm>
            <a:off x="13097103" y="7813618"/>
            <a:ext cx="274940" cy="262217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6" name="TextBox 55"/>
          <p:cNvSpPr txBox="1"/>
          <p:nvPr/>
        </p:nvSpPr>
        <p:spPr>
          <a:xfrm>
            <a:off x="13585993" y="7724954"/>
            <a:ext cx="32082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Prestige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158158" y="4452256"/>
            <a:ext cx="3661397" cy="3671601"/>
          </a:xfrm>
          <a:custGeom>
            <a:avLst/>
            <a:gdLst>
              <a:gd name="connsiteX0" fmla="*/ 9144000 w 18288000"/>
              <a:gd name="connsiteY0" fmla="*/ 2279413 h 10288588"/>
              <a:gd name="connsiteX1" fmla="*/ 8882587 w 18288000"/>
              <a:gd name="connsiteY1" fmla="*/ 2283699 h 10288588"/>
              <a:gd name="connsiteX2" fmla="*/ 8624442 w 18288000"/>
              <a:gd name="connsiteY2" fmla="*/ 2294110 h 10288588"/>
              <a:gd name="connsiteX3" fmla="*/ 8369565 w 18288000"/>
              <a:gd name="connsiteY3" fmla="*/ 2313095 h 10288588"/>
              <a:gd name="connsiteX4" fmla="*/ 8117956 w 18288000"/>
              <a:gd name="connsiteY4" fmla="*/ 2338204 h 10288588"/>
              <a:gd name="connsiteX5" fmla="*/ 7871792 w 18288000"/>
              <a:gd name="connsiteY5" fmla="*/ 2369438 h 10288588"/>
              <a:gd name="connsiteX6" fmla="*/ 7629985 w 18288000"/>
              <a:gd name="connsiteY6" fmla="*/ 2408020 h 10288588"/>
              <a:gd name="connsiteX7" fmla="*/ 7392535 w 18288000"/>
              <a:gd name="connsiteY7" fmla="*/ 2453951 h 10288588"/>
              <a:gd name="connsiteX8" fmla="*/ 7161621 w 18288000"/>
              <a:gd name="connsiteY8" fmla="*/ 2504782 h 10288588"/>
              <a:gd name="connsiteX9" fmla="*/ 6937241 w 18288000"/>
              <a:gd name="connsiteY9" fmla="*/ 2562349 h 10288588"/>
              <a:gd name="connsiteX10" fmla="*/ 6717219 w 18288000"/>
              <a:gd name="connsiteY10" fmla="*/ 2625427 h 10288588"/>
              <a:gd name="connsiteX11" fmla="*/ 6503732 w 18288000"/>
              <a:gd name="connsiteY11" fmla="*/ 2694630 h 10288588"/>
              <a:gd name="connsiteX12" fmla="*/ 6296779 w 18288000"/>
              <a:gd name="connsiteY12" fmla="*/ 2768733 h 10288588"/>
              <a:gd name="connsiteX13" fmla="*/ 6097452 w 18288000"/>
              <a:gd name="connsiteY13" fmla="*/ 2848959 h 10288588"/>
              <a:gd name="connsiteX14" fmla="*/ 5904661 w 18288000"/>
              <a:gd name="connsiteY14" fmla="*/ 2934085 h 10288588"/>
              <a:gd name="connsiteX15" fmla="*/ 5720582 w 18288000"/>
              <a:gd name="connsiteY15" fmla="*/ 3024110 h 10288588"/>
              <a:gd name="connsiteX16" fmla="*/ 5543039 w 18288000"/>
              <a:gd name="connsiteY16" fmla="*/ 3119035 h 10288588"/>
              <a:gd name="connsiteX17" fmla="*/ 5375300 w 18288000"/>
              <a:gd name="connsiteY17" fmla="*/ 3218246 h 10288588"/>
              <a:gd name="connsiteX18" fmla="*/ 5215184 w 18288000"/>
              <a:gd name="connsiteY18" fmla="*/ 3321745 h 10288588"/>
              <a:gd name="connsiteX19" fmla="*/ 5063783 w 18288000"/>
              <a:gd name="connsiteY19" fmla="*/ 3430755 h 10288588"/>
              <a:gd name="connsiteX20" fmla="*/ 4922184 w 18288000"/>
              <a:gd name="connsiteY20" fmla="*/ 3542214 h 10288588"/>
              <a:gd name="connsiteX21" fmla="*/ 4789300 w 18288000"/>
              <a:gd name="connsiteY21" fmla="*/ 3659186 h 10288588"/>
              <a:gd name="connsiteX22" fmla="*/ 4667307 w 18288000"/>
              <a:gd name="connsiteY22" fmla="*/ 3779219 h 10288588"/>
              <a:gd name="connsiteX23" fmla="*/ 4554028 w 18288000"/>
              <a:gd name="connsiteY23" fmla="*/ 3902315 h 10288588"/>
              <a:gd name="connsiteX24" fmla="*/ 4451641 w 18288000"/>
              <a:gd name="connsiteY24" fmla="*/ 4029085 h 10288588"/>
              <a:gd name="connsiteX25" fmla="*/ 4360147 w 18288000"/>
              <a:gd name="connsiteY25" fmla="*/ 4158917 h 10288588"/>
              <a:gd name="connsiteX26" fmla="*/ 4280634 w 18288000"/>
              <a:gd name="connsiteY26" fmla="*/ 4292424 h 10288588"/>
              <a:gd name="connsiteX27" fmla="*/ 4212013 w 18288000"/>
              <a:gd name="connsiteY27" fmla="*/ 4428380 h 10288588"/>
              <a:gd name="connsiteX28" fmla="*/ 4156463 w 18288000"/>
              <a:gd name="connsiteY28" fmla="*/ 4566786 h 10288588"/>
              <a:gd name="connsiteX29" fmla="*/ 4110716 w 18288000"/>
              <a:gd name="connsiteY29" fmla="*/ 4708254 h 10288588"/>
              <a:gd name="connsiteX30" fmla="*/ 4078039 w 18288000"/>
              <a:gd name="connsiteY30" fmla="*/ 4851559 h 10288588"/>
              <a:gd name="connsiteX31" fmla="*/ 4058433 w 18288000"/>
              <a:gd name="connsiteY31" fmla="*/ 4997314 h 10288588"/>
              <a:gd name="connsiteX32" fmla="*/ 4051898 w 18288000"/>
              <a:gd name="connsiteY32" fmla="*/ 5144294 h 10288588"/>
              <a:gd name="connsiteX33" fmla="*/ 4058433 w 18288000"/>
              <a:gd name="connsiteY33" fmla="*/ 5291274 h 10288588"/>
              <a:gd name="connsiteX34" fmla="*/ 4078039 w 18288000"/>
              <a:gd name="connsiteY34" fmla="*/ 5437029 h 10288588"/>
              <a:gd name="connsiteX35" fmla="*/ 4110716 w 18288000"/>
              <a:gd name="connsiteY35" fmla="*/ 5580334 h 10288588"/>
              <a:gd name="connsiteX36" fmla="*/ 4156463 w 18288000"/>
              <a:gd name="connsiteY36" fmla="*/ 5721802 h 10288588"/>
              <a:gd name="connsiteX37" fmla="*/ 4212013 w 18288000"/>
              <a:gd name="connsiteY37" fmla="*/ 5860208 h 10288588"/>
              <a:gd name="connsiteX38" fmla="*/ 4280634 w 18288000"/>
              <a:gd name="connsiteY38" fmla="*/ 5996165 h 10288588"/>
              <a:gd name="connsiteX39" fmla="*/ 4360147 w 18288000"/>
              <a:gd name="connsiteY39" fmla="*/ 6129672 h 10288588"/>
              <a:gd name="connsiteX40" fmla="*/ 4451641 w 18288000"/>
              <a:gd name="connsiteY40" fmla="*/ 6259504 h 10288588"/>
              <a:gd name="connsiteX41" fmla="*/ 4554028 w 18288000"/>
              <a:gd name="connsiteY41" fmla="*/ 6386274 h 10288588"/>
              <a:gd name="connsiteX42" fmla="*/ 4667307 w 18288000"/>
              <a:gd name="connsiteY42" fmla="*/ 6509369 h 10288588"/>
              <a:gd name="connsiteX43" fmla="*/ 4789300 w 18288000"/>
              <a:gd name="connsiteY43" fmla="*/ 6630015 h 10288588"/>
              <a:gd name="connsiteX44" fmla="*/ 4922184 w 18288000"/>
              <a:gd name="connsiteY44" fmla="*/ 6746374 h 10288588"/>
              <a:gd name="connsiteX45" fmla="*/ 5063783 w 18288000"/>
              <a:gd name="connsiteY45" fmla="*/ 6857834 h 10288588"/>
              <a:gd name="connsiteX46" fmla="*/ 5215184 w 18288000"/>
              <a:gd name="connsiteY46" fmla="*/ 6966844 h 10288588"/>
              <a:gd name="connsiteX47" fmla="*/ 5375300 w 18288000"/>
              <a:gd name="connsiteY47" fmla="*/ 7070342 h 10288588"/>
              <a:gd name="connsiteX48" fmla="*/ 5543039 w 18288000"/>
              <a:gd name="connsiteY48" fmla="*/ 7170166 h 10288588"/>
              <a:gd name="connsiteX49" fmla="*/ 5720582 w 18288000"/>
              <a:gd name="connsiteY49" fmla="*/ 7264478 h 10288588"/>
              <a:gd name="connsiteX50" fmla="*/ 5904661 w 18288000"/>
              <a:gd name="connsiteY50" fmla="*/ 7354503 h 10288588"/>
              <a:gd name="connsiteX51" fmla="*/ 6097452 w 18288000"/>
              <a:gd name="connsiteY51" fmla="*/ 7440242 h 10288588"/>
              <a:gd name="connsiteX52" fmla="*/ 6296779 w 18288000"/>
              <a:gd name="connsiteY52" fmla="*/ 7519856 h 10288588"/>
              <a:gd name="connsiteX53" fmla="*/ 6503732 w 18288000"/>
              <a:gd name="connsiteY53" fmla="*/ 7594570 h 10288588"/>
              <a:gd name="connsiteX54" fmla="*/ 6717219 w 18288000"/>
              <a:gd name="connsiteY54" fmla="*/ 7663161 h 10288588"/>
              <a:gd name="connsiteX55" fmla="*/ 6937241 w 18288000"/>
              <a:gd name="connsiteY55" fmla="*/ 7726240 h 10288588"/>
              <a:gd name="connsiteX56" fmla="*/ 7161621 w 18288000"/>
              <a:gd name="connsiteY56" fmla="*/ 7783807 h 10288588"/>
              <a:gd name="connsiteX57" fmla="*/ 7392535 w 18288000"/>
              <a:gd name="connsiteY57" fmla="*/ 7835250 h 10288588"/>
              <a:gd name="connsiteX58" fmla="*/ 7629985 w 18288000"/>
              <a:gd name="connsiteY58" fmla="*/ 7880569 h 10288588"/>
              <a:gd name="connsiteX59" fmla="*/ 7871792 w 18288000"/>
              <a:gd name="connsiteY59" fmla="*/ 7919151 h 10288588"/>
              <a:gd name="connsiteX60" fmla="*/ 8117956 w 18288000"/>
              <a:gd name="connsiteY60" fmla="*/ 7950384 h 10288588"/>
              <a:gd name="connsiteX61" fmla="*/ 8369565 w 18288000"/>
              <a:gd name="connsiteY61" fmla="*/ 7976106 h 10288588"/>
              <a:gd name="connsiteX62" fmla="*/ 8624442 w 18288000"/>
              <a:gd name="connsiteY62" fmla="*/ 7994478 h 10288588"/>
              <a:gd name="connsiteX63" fmla="*/ 8882587 w 18288000"/>
              <a:gd name="connsiteY63" fmla="*/ 8004889 h 10288588"/>
              <a:gd name="connsiteX64" fmla="*/ 9144000 w 18288000"/>
              <a:gd name="connsiteY64" fmla="*/ 8009176 h 10288588"/>
              <a:gd name="connsiteX65" fmla="*/ 9405413 w 18288000"/>
              <a:gd name="connsiteY65" fmla="*/ 8004889 h 10288588"/>
              <a:gd name="connsiteX66" fmla="*/ 9663558 w 18288000"/>
              <a:gd name="connsiteY66" fmla="*/ 7994478 h 10288588"/>
              <a:gd name="connsiteX67" fmla="*/ 9918435 w 18288000"/>
              <a:gd name="connsiteY67" fmla="*/ 7976106 h 10288588"/>
              <a:gd name="connsiteX68" fmla="*/ 10170045 w 18288000"/>
              <a:gd name="connsiteY68" fmla="*/ 7950384 h 10288588"/>
              <a:gd name="connsiteX69" fmla="*/ 10416209 w 18288000"/>
              <a:gd name="connsiteY69" fmla="*/ 7919151 h 10288588"/>
              <a:gd name="connsiteX70" fmla="*/ 10658015 w 18288000"/>
              <a:gd name="connsiteY70" fmla="*/ 7880569 h 10288588"/>
              <a:gd name="connsiteX71" fmla="*/ 10895465 w 18288000"/>
              <a:gd name="connsiteY71" fmla="*/ 7835250 h 10288588"/>
              <a:gd name="connsiteX72" fmla="*/ 11126380 w 18288000"/>
              <a:gd name="connsiteY72" fmla="*/ 7783807 h 10288588"/>
              <a:gd name="connsiteX73" fmla="*/ 11350759 w 18288000"/>
              <a:gd name="connsiteY73" fmla="*/ 7726240 h 10288588"/>
              <a:gd name="connsiteX74" fmla="*/ 11570782 w 18288000"/>
              <a:gd name="connsiteY74" fmla="*/ 7663161 h 10288588"/>
              <a:gd name="connsiteX75" fmla="*/ 11784269 w 18288000"/>
              <a:gd name="connsiteY75" fmla="*/ 7594570 h 10288588"/>
              <a:gd name="connsiteX76" fmla="*/ 11991220 w 18288000"/>
              <a:gd name="connsiteY76" fmla="*/ 7519856 h 10288588"/>
              <a:gd name="connsiteX77" fmla="*/ 12190548 w 18288000"/>
              <a:gd name="connsiteY77" fmla="*/ 7440242 h 10288588"/>
              <a:gd name="connsiteX78" fmla="*/ 12383340 w 18288000"/>
              <a:gd name="connsiteY78" fmla="*/ 7354503 h 10288588"/>
              <a:gd name="connsiteX79" fmla="*/ 12567418 w 18288000"/>
              <a:gd name="connsiteY79" fmla="*/ 7264478 h 10288588"/>
              <a:gd name="connsiteX80" fmla="*/ 12744961 w 18288000"/>
              <a:gd name="connsiteY80" fmla="*/ 7170166 h 10288588"/>
              <a:gd name="connsiteX81" fmla="*/ 12912700 w 18288000"/>
              <a:gd name="connsiteY81" fmla="*/ 7070342 h 10288588"/>
              <a:gd name="connsiteX82" fmla="*/ 13072816 w 18288000"/>
              <a:gd name="connsiteY82" fmla="*/ 6966844 h 10288588"/>
              <a:gd name="connsiteX83" fmla="*/ 13224217 w 18288000"/>
              <a:gd name="connsiteY83" fmla="*/ 6857834 h 10288588"/>
              <a:gd name="connsiteX84" fmla="*/ 13365816 w 18288000"/>
              <a:gd name="connsiteY84" fmla="*/ 6746374 h 10288588"/>
              <a:gd name="connsiteX85" fmla="*/ 13498701 w 18288000"/>
              <a:gd name="connsiteY85" fmla="*/ 6630015 h 10288588"/>
              <a:gd name="connsiteX86" fmla="*/ 13620693 w 18288000"/>
              <a:gd name="connsiteY86" fmla="*/ 6509369 h 10288588"/>
              <a:gd name="connsiteX87" fmla="*/ 13732883 w 18288000"/>
              <a:gd name="connsiteY87" fmla="*/ 6386274 h 10288588"/>
              <a:gd name="connsiteX88" fmla="*/ 13836359 w 18288000"/>
              <a:gd name="connsiteY88" fmla="*/ 6259504 h 10288588"/>
              <a:gd name="connsiteX89" fmla="*/ 13926764 w 18288000"/>
              <a:gd name="connsiteY89" fmla="*/ 6129672 h 10288588"/>
              <a:gd name="connsiteX90" fmla="*/ 14007366 w 18288000"/>
              <a:gd name="connsiteY90" fmla="*/ 5996165 h 10288588"/>
              <a:gd name="connsiteX91" fmla="*/ 14075987 w 18288000"/>
              <a:gd name="connsiteY91" fmla="*/ 5860208 h 10288588"/>
              <a:gd name="connsiteX92" fmla="*/ 14131537 w 18288000"/>
              <a:gd name="connsiteY92" fmla="*/ 5721802 h 10288588"/>
              <a:gd name="connsiteX93" fmla="*/ 14176195 w 18288000"/>
              <a:gd name="connsiteY93" fmla="*/ 5580334 h 10288588"/>
              <a:gd name="connsiteX94" fmla="*/ 14209961 w 18288000"/>
              <a:gd name="connsiteY94" fmla="*/ 5437029 h 10288588"/>
              <a:gd name="connsiteX95" fmla="*/ 14229567 w 18288000"/>
              <a:gd name="connsiteY95" fmla="*/ 5291274 h 10288588"/>
              <a:gd name="connsiteX96" fmla="*/ 14236102 w 18288000"/>
              <a:gd name="connsiteY96" fmla="*/ 5144294 h 10288588"/>
              <a:gd name="connsiteX97" fmla="*/ 14229567 w 18288000"/>
              <a:gd name="connsiteY97" fmla="*/ 4997314 h 10288588"/>
              <a:gd name="connsiteX98" fmla="*/ 14209961 w 18288000"/>
              <a:gd name="connsiteY98" fmla="*/ 4851559 h 10288588"/>
              <a:gd name="connsiteX99" fmla="*/ 14176195 w 18288000"/>
              <a:gd name="connsiteY99" fmla="*/ 4708254 h 10288588"/>
              <a:gd name="connsiteX100" fmla="*/ 14131537 w 18288000"/>
              <a:gd name="connsiteY100" fmla="*/ 4566786 h 10288588"/>
              <a:gd name="connsiteX101" fmla="*/ 14075987 w 18288000"/>
              <a:gd name="connsiteY101" fmla="*/ 4428380 h 10288588"/>
              <a:gd name="connsiteX102" fmla="*/ 14007366 w 18288000"/>
              <a:gd name="connsiteY102" fmla="*/ 4292424 h 10288588"/>
              <a:gd name="connsiteX103" fmla="*/ 13926764 w 18288000"/>
              <a:gd name="connsiteY103" fmla="*/ 4158917 h 10288588"/>
              <a:gd name="connsiteX104" fmla="*/ 13836359 w 18288000"/>
              <a:gd name="connsiteY104" fmla="*/ 4029085 h 10288588"/>
              <a:gd name="connsiteX105" fmla="*/ 13732883 w 18288000"/>
              <a:gd name="connsiteY105" fmla="*/ 3902315 h 10288588"/>
              <a:gd name="connsiteX106" fmla="*/ 13620693 w 18288000"/>
              <a:gd name="connsiteY106" fmla="*/ 3779219 h 10288588"/>
              <a:gd name="connsiteX107" fmla="*/ 13498701 w 18288000"/>
              <a:gd name="connsiteY107" fmla="*/ 3659186 h 10288588"/>
              <a:gd name="connsiteX108" fmla="*/ 13365816 w 18288000"/>
              <a:gd name="connsiteY108" fmla="*/ 3542214 h 10288588"/>
              <a:gd name="connsiteX109" fmla="*/ 13224217 w 18288000"/>
              <a:gd name="connsiteY109" fmla="*/ 3430755 h 10288588"/>
              <a:gd name="connsiteX110" fmla="*/ 13072816 w 18288000"/>
              <a:gd name="connsiteY110" fmla="*/ 3321745 h 10288588"/>
              <a:gd name="connsiteX111" fmla="*/ 12912700 w 18288000"/>
              <a:gd name="connsiteY111" fmla="*/ 3218246 h 10288588"/>
              <a:gd name="connsiteX112" fmla="*/ 12744961 w 18288000"/>
              <a:gd name="connsiteY112" fmla="*/ 3119035 h 10288588"/>
              <a:gd name="connsiteX113" fmla="*/ 12567418 w 18288000"/>
              <a:gd name="connsiteY113" fmla="*/ 3024110 h 10288588"/>
              <a:gd name="connsiteX114" fmla="*/ 12383340 w 18288000"/>
              <a:gd name="connsiteY114" fmla="*/ 2934085 h 10288588"/>
              <a:gd name="connsiteX115" fmla="*/ 12190548 w 18288000"/>
              <a:gd name="connsiteY115" fmla="*/ 2848959 h 10288588"/>
              <a:gd name="connsiteX116" fmla="*/ 11991220 w 18288000"/>
              <a:gd name="connsiteY116" fmla="*/ 2768733 h 10288588"/>
              <a:gd name="connsiteX117" fmla="*/ 11784269 w 18288000"/>
              <a:gd name="connsiteY117" fmla="*/ 2694630 h 10288588"/>
              <a:gd name="connsiteX118" fmla="*/ 11570782 w 18288000"/>
              <a:gd name="connsiteY118" fmla="*/ 2625427 h 10288588"/>
              <a:gd name="connsiteX119" fmla="*/ 11350759 w 18288000"/>
              <a:gd name="connsiteY119" fmla="*/ 2562349 h 10288588"/>
              <a:gd name="connsiteX120" fmla="*/ 11126380 w 18288000"/>
              <a:gd name="connsiteY120" fmla="*/ 2504782 h 10288588"/>
              <a:gd name="connsiteX121" fmla="*/ 10895465 w 18288000"/>
              <a:gd name="connsiteY121" fmla="*/ 2453951 h 10288588"/>
              <a:gd name="connsiteX122" fmla="*/ 10658015 w 18288000"/>
              <a:gd name="connsiteY122" fmla="*/ 2408020 h 10288588"/>
              <a:gd name="connsiteX123" fmla="*/ 10416209 w 18288000"/>
              <a:gd name="connsiteY123" fmla="*/ 2369438 h 10288588"/>
              <a:gd name="connsiteX124" fmla="*/ 10170045 w 18288000"/>
              <a:gd name="connsiteY124" fmla="*/ 2338204 h 10288588"/>
              <a:gd name="connsiteX125" fmla="*/ 9918435 w 18288000"/>
              <a:gd name="connsiteY125" fmla="*/ 2313095 h 10288588"/>
              <a:gd name="connsiteX126" fmla="*/ 9663558 w 18288000"/>
              <a:gd name="connsiteY126" fmla="*/ 2294110 h 10288588"/>
              <a:gd name="connsiteX127" fmla="*/ 9405413 w 18288000"/>
              <a:gd name="connsiteY127" fmla="*/ 2283699 h 10288588"/>
              <a:gd name="connsiteX128" fmla="*/ 8806342 w 18288000"/>
              <a:gd name="connsiteY128" fmla="*/ 0 h 10288588"/>
              <a:gd name="connsiteX129" fmla="*/ 9481658 w 18288000"/>
              <a:gd name="connsiteY129" fmla="*/ 0 h 10288588"/>
              <a:gd name="connsiteX130" fmla="*/ 9503443 w 18288000"/>
              <a:gd name="connsiteY130" fmla="*/ 613 h 10288588"/>
              <a:gd name="connsiteX131" fmla="*/ 9523048 w 18288000"/>
              <a:gd name="connsiteY131" fmla="*/ 1837 h 10288588"/>
              <a:gd name="connsiteX132" fmla="*/ 9542654 w 18288000"/>
              <a:gd name="connsiteY132" fmla="*/ 4287 h 10288588"/>
              <a:gd name="connsiteX133" fmla="*/ 9562260 w 18288000"/>
              <a:gd name="connsiteY133" fmla="*/ 7961 h 10288588"/>
              <a:gd name="connsiteX134" fmla="*/ 9580777 w 18288000"/>
              <a:gd name="connsiteY134" fmla="*/ 11636 h 10288588"/>
              <a:gd name="connsiteX135" fmla="*/ 9599294 w 18288000"/>
              <a:gd name="connsiteY135" fmla="*/ 15923 h 10288588"/>
              <a:gd name="connsiteX136" fmla="*/ 9615632 w 18288000"/>
              <a:gd name="connsiteY136" fmla="*/ 22047 h 10288588"/>
              <a:gd name="connsiteX137" fmla="*/ 9631970 w 18288000"/>
              <a:gd name="connsiteY137" fmla="*/ 28171 h 10288588"/>
              <a:gd name="connsiteX138" fmla="*/ 9647220 w 18288000"/>
              <a:gd name="connsiteY138" fmla="*/ 35520 h 10288588"/>
              <a:gd name="connsiteX139" fmla="*/ 9661379 w 18288000"/>
              <a:gd name="connsiteY139" fmla="*/ 42869 h 10288588"/>
              <a:gd name="connsiteX140" fmla="*/ 9674450 w 18288000"/>
              <a:gd name="connsiteY140" fmla="*/ 52056 h 10288588"/>
              <a:gd name="connsiteX141" fmla="*/ 9685342 w 18288000"/>
              <a:gd name="connsiteY141" fmla="*/ 61242 h 10288588"/>
              <a:gd name="connsiteX142" fmla="*/ 9697324 w 18288000"/>
              <a:gd name="connsiteY142" fmla="*/ 71040 h 10288588"/>
              <a:gd name="connsiteX143" fmla="*/ 9706037 w 18288000"/>
              <a:gd name="connsiteY143" fmla="*/ 80839 h 10288588"/>
              <a:gd name="connsiteX144" fmla="*/ 9713662 w 18288000"/>
              <a:gd name="connsiteY144" fmla="*/ 91862 h 10288588"/>
              <a:gd name="connsiteX145" fmla="*/ 9720197 w 18288000"/>
              <a:gd name="connsiteY145" fmla="*/ 102886 h 10288588"/>
              <a:gd name="connsiteX146" fmla="*/ 10070926 w 18288000"/>
              <a:gd name="connsiteY146" fmla="*/ 840847 h 10288588"/>
              <a:gd name="connsiteX147" fmla="*/ 10076372 w 18288000"/>
              <a:gd name="connsiteY147" fmla="*/ 850646 h 10288588"/>
              <a:gd name="connsiteX148" fmla="*/ 10083997 w 18288000"/>
              <a:gd name="connsiteY148" fmla="*/ 860445 h 10288588"/>
              <a:gd name="connsiteX149" fmla="*/ 10090532 w 18288000"/>
              <a:gd name="connsiteY149" fmla="*/ 870243 h 10288588"/>
              <a:gd name="connsiteX150" fmla="*/ 10099246 w 18288000"/>
              <a:gd name="connsiteY150" fmla="*/ 878205 h 10288588"/>
              <a:gd name="connsiteX151" fmla="*/ 10110138 w 18288000"/>
              <a:gd name="connsiteY151" fmla="*/ 886778 h 10288588"/>
              <a:gd name="connsiteX152" fmla="*/ 10119941 w 18288000"/>
              <a:gd name="connsiteY152" fmla="*/ 895352 h 10288588"/>
              <a:gd name="connsiteX153" fmla="*/ 10131922 w 18288000"/>
              <a:gd name="connsiteY153" fmla="*/ 902089 h 10288588"/>
              <a:gd name="connsiteX154" fmla="*/ 10143904 w 18288000"/>
              <a:gd name="connsiteY154" fmla="*/ 909438 h 10288588"/>
              <a:gd name="connsiteX155" fmla="*/ 10158064 w 18288000"/>
              <a:gd name="connsiteY155" fmla="*/ 914949 h 10288588"/>
              <a:gd name="connsiteX156" fmla="*/ 10172223 w 18288000"/>
              <a:gd name="connsiteY156" fmla="*/ 921074 h 10288588"/>
              <a:gd name="connsiteX157" fmla="*/ 10187473 w 18288000"/>
              <a:gd name="connsiteY157" fmla="*/ 925973 h 10288588"/>
              <a:gd name="connsiteX158" fmla="*/ 10203811 w 18288000"/>
              <a:gd name="connsiteY158" fmla="*/ 930260 h 10288588"/>
              <a:gd name="connsiteX159" fmla="*/ 10219060 w 18288000"/>
              <a:gd name="connsiteY159" fmla="*/ 934547 h 10288588"/>
              <a:gd name="connsiteX160" fmla="*/ 10236487 w 18288000"/>
              <a:gd name="connsiteY160" fmla="*/ 937609 h 10288588"/>
              <a:gd name="connsiteX161" fmla="*/ 10255004 w 18288000"/>
              <a:gd name="connsiteY161" fmla="*/ 940671 h 10288588"/>
              <a:gd name="connsiteX162" fmla="*/ 10273521 w 18288000"/>
              <a:gd name="connsiteY162" fmla="*/ 941896 h 10288588"/>
              <a:gd name="connsiteX163" fmla="*/ 10358480 w 18288000"/>
              <a:gd name="connsiteY163" fmla="*/ 949857 h 10288588"/>
              <a:gd name="connsiteX164" fmla="*/ 10444528 w 18288000"/>
              <a:gd name="connsiteY164" fmla="*/ 958431 h 10288588"/>
              <a:gd name="connsiteX165" fmla="*/ 10530577 w 18288000"/>
              <a:gd name="connsiteY165" fmla="*/ 966393 h 10288588"/>
              <a:gd name="connsiteX166" fmla="*/ 10616625 w 18288000"/>
              <a:gd name="connsiteY166" fmla="*/ 976191 h 10288588"/>
              <a:gd name="connsiteX167" fmla="*/ 10700495 w 18288000"/>
              <a:gd name="connsiteY167" fmla="*/ 985990 h 10288588"/>
              <a:gd name="connsiteX168" fmla="*/ 10785454 w 18288000"/>
              <a:gd name="connsiteY168" fmla="*/ 995788 h 10288588"/>
              <a:gd name="connsiteX169" fmla="*/ 10869324 w 18288000"/>
              <a:gd name="connsiteY169" fmla="*/ 1006200 h 10288588"/>
              <a:gd name="connsiteX170" fmla="*/ 10953194 w 18288000"/>
              <a:gd name="connsiteY170" fmla="*/ 1017835 h 10288588"/>
              <a:gd name="connsiteX171" fmla="*/ 10971711 w 18288000"/>
              <a:gd name="connsiteY171" fmla="*/ 1019673 h 10288588"/>
              <a:gd name="connsiteX172" fmla="*/ 10989138 w 18288000"/>
              <a:gd name="connsiteY172" fmla="*/ 1021510 h 10288588"/>
              <a:gd name="connsiteX173" fmla="*/ 11006566 w 18288000"/>
              <a:gd name="connsiteY173" fmla="*/ 1022735 h 10288588"/>
              <a:gd name="connsiteX174" fmla="*/ 11025083 w 18288000"/>
              <a:gd name="connsiteY174" fmla="*/ 1021510 h 10288588"/>
              <a:gd name="connsiteX175" fmla="*/ 11042510 w 18288000"/>
              <a:gd name="connsiteY175" fmla="*/ 1020898 h 10288588"/>
              <a:gd name="connsiteX176" fmla="*/ 11061027 w 18288000"/>
              <a:gd name="connsiteY176" fmla="*/ 1019673 h 10288588"/>
              <a:gd name="connsiteX177" fmla="*/ 11076276 w 18288000"/>
              <a:gd name="connsiteY177" fmla="*/ 1017223 h 10288588"/>
              <a:gd name="connsiteX178" fmla="*/ 11093703 w 18288000"/>
              <a:gd name="connsiteY178" fmla="*/ 1014773 h 10288588"/>
              <a:gd name="connsiteX179" fmla="*/ 11110042 w 18288000"/>
              <a:gd name="connsiteY179" fmla="*/ 1011099 h 10288588"/>
              <a:gd name="connsiteX180" fmla="*/ 11126380 w 18288000"/>
              <a:gd name="connsiteY180" fmla="*/ 1006812 h 10288588"/>
              <a:gd name="connsiteX181" fmla="*/ 11140540 w 18288000"/>
              <a:gd name="connsiteY181" fmla="*/ 1001913 h 10288588"/>
              <a:gd name="connsiteX182" fmla="*/ 11155789 w 18288000"/>
              <a:gd name="connsiteY182" fmla="*/ 995788 h 10288588"/>
              <a:gd name="connsiteX183" fmla="*/ 11171038 w 18288000"/>
              <a:gd name="connsiteY183" fmla="*/ 989664 h 10288588"/>
              <a:gd name="connsiteX184" fmla="*/ 11183019 w 18288000"/>
              <a:gd name="connsiteY184" fmla="*/ 982928 h 10288588"/>
              <a:gd name="connsiteX185" fmla="*/ 11196090 w 18288000"/>
              <a:gd name="connsiteY185" fmla="*/ 975579 h 10288588"/>
              <a:gd name="connsiteX186" fmla="*/ 11208071 w 18288000"/>
              <a:gd name="connsiteY186" fmla="*/ 967617 h 10288588"/>
              <a:gd name="connsiteX187" fmla="*/ 12032611 w 18288000"/>
              <a:gd name="connsiteY187" fmla="*/ 361325 h 10288588"/>
              <a:gd name="connsiteX188" fmla="*/ 12045681 w 18288000"/>
              <a:gd name="connsiteY188" fmla="*/ 351527 h 10288588"/>
              <a:gd name="connsiteX189" fmla="*/ 12060931 w 18288000"/>
              <a:gd name="connsiteY189" fmla="*/ 343566 h 10288588"/>
              <a:gd name="connsiteX190" fmla="*/ 12076180 w 18288000"/>
              <a:gd name="connsiteY190" fmla="*/ 336217 h 10288588"/>
              <a:gd name="connsiteX191" fmla="*/ 12091429 w 18288000"/>
              <a:gd name="connsiteY191" fmla="*/ 329480 h 10288588"/>
              <a:gd name="connsiteX192" fmla="*/ 12108856 w 18288000"/>
              <a:gd name="connsiteY192" fmla="*/ 323356 h 10288588"/>
              <a:gd name="connsiteX193" fmla="*/ 12127373 w 18288000"/>
              <a:gd name="connsiteY193" fmla="*/ 318456 h 10288588"/>
              <a:gd name="connsiteX194" fmla="*/ 12145890 w 18288000"/>
              <a:gd name="connsiteY194" fmla="*/ 314170 h 10288588"/>
              <a:gd name="connsiteX195" fmla="*/ 12163317 w 18288000"/>
              <a:gd name="connsiteY195" fmla="*/ 311107 h 10288588"/>
              <a:gd name="connsiteX196" fmla="*/ 12182923 w 18288000"/>
              <a:gd name="connsiteY196" fmla="*/ 308658 h 10288588"/>
              <a:gd name="connsiteX197" fmla="*/ 12202529 w 18288000"/>
              <a:gd name="connsiteY197" fmla="*/ 306821 h 10288588"/>
              <a:gd name="connsiteX198" fmla="*/ 12223224 w 18288000"/>
              <a:gd name="connsiteY198" fmla="*/ 306208 h 10288588"/>
              <a:gd name="connsiteX199" fmla="*/ 12242830 w 18288000"/>
              <a:gd name="connsiteY199" fmla="*/ 306821 h 10288588"/>
              <a:gd name="connsiteX200" fmla="*/ 12263525 w 18288000"/>
              <a:gd name="connsiteY200" fmla="*/ 308045 h 10288588"/>
              <a:gd name="connsiteX201" fmla="*/ 12283131 w 18288000"/>
              <a:gd name="connsiteY201" fmla="*/ 309883 h 10288588"/>
              <a:gd name="connsiteX202" fmla="*/ 12302737 w 18288000"/>
              <a:gd name="connsiteY202" fmla="*/ 312945 h 10288588"/>
              <a:gd name="connsiteX203" fmla="*/ 12322343 w 18288000"/>
              <a:gd name="connsiteY203" fmla="*/ 317232 h 10288588"/>
              <a:gd name="connsiteX204" fmla="*/ 12946466 w 18288000"/>
              <a:gd name="connsiteY204" fmla="*/ 462374 h 10288588"/>
              <a:gd name="connsiteX205" fmla="*/ 12966072 w 18288000"/>
              <a:gd name="connsiteY205" fmla="*/ 466661 h 10288588"/>
              <a:gd name="connsiteX206" fmla="*/ 12984589 w 18288000"/>
              <a:gd name="connsiteY206" fmla="*/ 472785 h 10288588"/>
              <a:gd name="connsiteX207" fmla="*/ 13000927 w 18288000"/>
              <a:gd name="connsiteY207" fmla="*/ 478909 h 10288588"/>
              <a:gd name="connsiteX208" fmla="*/ 13016176 w 18288000"/>
              <a:gd name="connsiteY208" fmla="*/ 486258 h 10288588"/>
              <a:gd name="connsiteX209" fmla="*/ 13031425 w 18288000"/>
              <a:gd name="connsiteY209" fmla="*/ 494220 h 10288588"/>
              <a:gd name="connsiteX210" fmla="*/ 13043407 w 18288000"/>
              <a:gd name="connsiteY210" fmla="*/ 502181 h 10288588"/>
              <a:gd name="connsiteX211" fmla="*/ 13056477 w 18288000"/>
              <a:gd name="connsiteY211" fmla="*/ 511367 h 10288588"/>
              <a:gd name="connsiteX212" fmla="*/ 13066280 w 18288000"/>
              <a:gd name="connsiteY212" fmla="*/ 521166 h 10288588"/>
              <a:gd name="connsiteX213" fmla="*/ 13076083 w 18288000"/>
              <a:gd name="connsiteY213" fmla="*/ 530352 h 10288588"/>
              <a:gd name="connsiteX214" fmla="*/ 13083708 w 18288000"/>
              <a:gd name="connsiteY214" fmla="*/ 540763 h 10288588"/>
              <a:gd name="connsiteX215" fmla="*/ 13089154 w 18288000"/>
              <a:gd name="connsiteY215" fmla="*/ 551787 h 10288588"/>
              <a:gd name="connsiteX216" fmla="*/ 13095689 w 18288000"/>
              <a:gd name="connsiteY216" fmla="*/ 562810 h 10288588"/>
              <a:gd name="connsiteX217" fmla="*/ 13097868 w 18288000"/>
              <a:gd name="connsiteY217" fmla="*/ 573834 h 10288588"/>
              <a:gd name="connsiteX218" fmla="*/ 13100046 w 18288000"/>
              <a:gd name="connsiteY218" fmla="*/ 585470 h 10288588"/>
              <a:gd name="connsiteX219" fmla="*/ 13098957 w 18288000"/>
              <a:gd name="connsiteY219" fmla="*/ 596493 h 10288588"/>
              <a:gd name="connsiteX220" fmla="*/ 13097868 w 18288000"/>
              <a:gd name="connsiteY220" fmla="*/ 608129 h 10288588"/>
              <a:gd name="connsiteX221" fmla="*/ 12920325 w 18288000"/>
              <a:gd name="connsiteY221" fmla="*/ 1366300 h 10288588"/>
              <a:gd name="connsiteX222" fmla="*/ 12919236 w 18288000"/>
              <a:gd name="connsiteY222" fmla="*/ 1376711 h 10288588"/>
              <a:gd name="connsiteX223" fmla="*/ 12918147 w 18288000"/>
              <a:gd name="connsiteY223" fmla="*/ 1387122 h 10288588"/>
              <a:gd name="connsiteX224" fmla="*/ 12919236 w 18288000"/>
              <a:gd name="connsiteY224" fmla="*/ 1397533 h 10288588"/>
              <a:gd name="connsiteX225" fmla="*/ 12921414 w 18288000"/>
              <a:gd name="connsiteY225" fmla="*/ 1406720 h 10288588"/>
              <a:gd name="connsiteX226" fmla="*/ 12924682 w 18288000"/>
              <a:gd name="connsiteY226" fmla="*/ 1417131 h 10288588"/>
              <a:gd name="connsiteX227" fmla="*/ 12930128 w 18288000"/>
              <a:gd name="connsiteY227" fmla="*/ 1426317 h 10288588"/>
              <a:gd name="connsiteX228" fmla="*/ 12935574 w 18288000"/>
              <a:gd name="connsiteY228" fmla="*/ 1436116 h 10288588"/>
              <a:gd name="connsiteX229" fmla="*/ 12942109 w 18288000"/>
              <a:gd name="connsiteY229" fmla="*/ 1444689 h 10288588"/>
              <a:gd name="connsiteX230" fmla="*/ 12949734 w 18288000"/>
              <a:gd name="connsiteY230" fmla="*/ 1453263 h 10288588"/>
              <a:gd name="connsiteX231" fmla="*/ 12960626 w 18288000"/>
              <a:gd name="connsiteY231" fmla="*/ 1461837 h 10288588"/>
              <a:gd name="connsiteX232" fmla="*/ 12970429 w 18288000"/>
              <a:gd name="connsiteY232" fmla="*/ 1469798 h 10288588"/>
              <a:gd name="connsiteX233" fmla="*/ 12982410 w 18288000"/>
              <a:gd name="connsiteY233" fmla="*/ 1477760 h 10288588"/>
              <a:gd name="connsiteX234" fmla="*/ 12994392 w 18288000"/>
              <a:gd name="connsiteY234" fmla="*/ 1484496 h 10288588"/>
              <a:gd name="connsiteX235" fmla="*/ 13008552 w 18288000"/>
              <a:gd name="connsiteY235" fmla="*/ 1491233 h 10288588"/>
              <a:gd name="connsiteX236" fmla="*/ 13022712 w 18288000"/>
              <a:gd name="connsiteY236" fmla="*/ 1497357 h 10288588"/>
              <a:gd name="connsiteX237" fmla="*/ 13037961 w 18288000"/>
              <a:gd name="connsiteY237" fmla="*/ 1503481 h 10288588"/>
              <a:gd name="connsiteX238" fmla="*/ 13113117 w 18288000"/>
              <a:gd name="connsiteY238" fmla="*/ 1529203 h 10288588"/>
              <a:gd name="connsiteX239" fmla="*/ 13189362 w 18288000"/>
              <a:gd name="connsiteY239" fmla="*/ 1555537 h 10288588"/>
              <a:gd name="connsiteX240" fmla="*/ 13263429 w 18288000"/>
              <a:gd name="connsiteY240" fmla="*/ 1582483 h 10288588"/>
              <a:gd name="connsiteX241" fmla="*/ 13336407 w 18288000"/>
              <a:gd name="connsiteY241" fmla="*/ 1610042 h 10288588"/>
              <a:gd name="connsiteX242" fmla="*/ 13409385 w 18288000"/>
              <a:gd name="connsiteY242" fmla="*/ 1637600 h 10288588"/>
              <a:gd name="connsiteX243" fmla="*/ 13482362 w 18288000"/>
              <a:gd name="connsiteY243" fmla="*/ 1666384 h 10288588"/>
              <a:gd name="connsiteX244" fmla="*/ 13555340 w 18288000"/>
              <a:gd name="connsiteY244" fmla="*/ 1695168 h 10288588"/>
              <a:gd name="connsiteX245" fmla="*/ 13626139 w 18288000"/>
              <a:gd name="connsiteY245" fmla="*/ 1724564 h 10288588"/>
              <a:gd name="connsiteX246" fmla="*/ 13641388 w 18288000"/>
              <a:gd name="connsiteY246" fmla="*/ 1730688 h 10288588"/>
              <a:gd name="connsiteX247" fmla="*/ 13656638 w 18288000"/>
              <a:gd name="connsiteY247" fmla="*/ 1735587 h 10288588"/>
              <a:gd name="connsiteX248" fmla="*/ 13674065 w 18288000"/>
              <a:gd name="connsiteY248" fmla="*/ 1739874 h 10288588"/>
              <a:gd name="connsiteX249" fmla="*/ 13689314 w 18288000"/>
              <a:gd name="connsiteY249" fmla="*/ 1744161 h 10288588"/>
              <a:gd name="connsiteX250" fmla="*/ 13706742 w 18288000"/>
              <a:gd name="connsiteY250" fmla="*/ 1747223 h 10288588"/>
              <a:gd name="connsiteX251" fmla="*/ 13724169 w 18288000"/>
              <a:gd name="connsiteY251" fmla="*/ 1749060 h 10288588"/>
              <a:gd name="connsiteX252" fmla="*/ 13741597 w 18288000"/>
              <a:gd name="connsiteY252" fmla="*/ 1750897 h 10288588"/>
              <a:gd name="connsiteX253" fmla="*/ 13757935 w 18288000"/>
              <a:gd name="connsiteY253" fmla="*/ 1751510 h 10288588"/>
              <a:gd name="connsiteX254" fmla="*/ 13776452 w 18288000"/>
              <a:gd name="connsiteY254" fmla="*/ 1752122 h 10288588"/>
              <a:gd name="connsiteX255" fmla="*/ 13793879 w 18288000"/>
              <a:gd name="connsiteY255" fmla="*/ 1751510 h 10288588"/>
              <a:gd name="connsiteX256" fmla="*/ 13811307 w 18288000"/>
              <a:gd name="connsiteY256" fmla="*/ 1750285 h 10288588"/>
              <a:gd name="connsiteX257" fmla="*/ 13827645 w 18288000"/>
              <a:gd name="connsiteY257" fmla="*/ 1748448 h 10288588"/>
              <a:gd name="connsiteX258" fmla="*/ 13846162 w 18288000"/>
              <a:gd name="connsiteY258" fmla="*/ 1745998 h 10288588"/>
              <a:gd name="connsiteX259" fmla="*/ 13862500 w 18288000"/>
              <a:gd name="connsiteY259" fmla="*/ 1741711 h 10288588"/>
              <a:gd name="connsiteX260" fmla="*/ 13879928 w 18288000"/>
              <a:gd name="connsiteY260" fmla="*/ 1738037 h 10288588"/>
              <a:gd name="connsiteX261" fmla="*/ 13896266 w 18288000"/>
              <a:gd name="connsiteY261" fmla="*/ 1733137 h 10288588"/>
              <a:gd name="connsiteX262" fmla="*/ 15072623 w 18288000"/>
              <a:gd name="connsiteY262" fmla="*/ 1350377 h 10288588"/>
              <a:gd name="connsiteX263" fmla="*/ 15092229 w 18288000"/>
              <a:gd name="connsiteY263" fmla="*/ 1344866 h 10288588"/>
              <a:gd name="connsiteX264" fmla="*/ 15110746 w 18288000"/>
              <a:gd name="connsiteY264" fmla="*/ 1339966 h 10288588"/>
              <a:gd name="connsiteX265" fmla="*/ 15130352 w 18288000"/>
              <a:gd name="connsiteY265" fmla="*/ 1336904 h 10288588"/>
              <a:gd name="connsiteX266" fmla="*/ 15148869 w 18288000"/>
              <a:gd name="connsiteY266" fmla="*/ 1334455 h 10288588"/>
              <a:gd name="connsiteX267" fmla="*/ 15169564 w 18288000"/>
              <a:gd name="connsiteY267" fmla="*/ 1332617 h 10288588"/>
              <a:gd name="connsiteX268" fmla="*/ 15189170 w 18288000"/>
              <a:gd name="connsiteY268" fmla="*/ 1332005 h 10288588"/>
              <a:gd name="connsiteX269" fmla="*/ 15208776 w 18288000"/>
              <a:gd name="connsiteY269" fmla="*/ 1332005 h 10288588"/>
              <a:gd name="connsiteX270" fmla="*/ 15229471 w 18288000"/>
              <a:gd name="connsiteY270" fmla="*/ 1332617 h 10288588"/>
              <a:gd name="connsiteX271" fmla="*/ 15249077 w 18288000"/>
              <a:gd name="connsiteY271" fmla="*/ 1334455 h 10288588"/>
              <a:gd name="connsiteX272" fmla="*/ 15267594 w 18288000"/>
              <a:gd name="connsiteY272" fmla="*/ 1337517 h 10288588"/>
              <a:gd name="connsiteX273" fmla="*/ 15286110 w 18288000"/>
              <a:gd name="connsiteY273" fmla="*/ 1340579 h 10288588"/>
              <a:gd name="connsiteX274" fmla="*/ 15304627 w 18288000"/>
              <a:gd name="connsiteY274" fmla="*/ 1345478 h 10288588"/>
              <a:gd name="connsiteX275" fmla="*/ 15322055 w 18288000"/>
              <a:gd name="connsiteY275" fmla="*/ 1350990 h 10288588"/>
              <a:gd name="connsiteX276" fmla="*/ 15339482 w 18288000"/>
              <a:gd name="connsiteY276" fmla="*/ 1357726 h 10288588"/>
              <a:gd name="connsiteX277" fmla="*/ 15354731 w 18288000"/>
              <a:gd name="connsiteY277" fmla="*/ 1364463 h 10288588"/>
              <a:gd name="connsiteX278" fmla="*/ 15371069 w 18288000"/>
              <a:gd name="connsiteY278" fmla="*/ 1372424 h 10288588"/>
              <a:gd name="connsiteX279" fmla="*/ 15849237 w 18288000"/>
              <a:gd name="connsiteY279" fmla="*/ 1641275 h 10288588"/>
              <a:gd name="connsiteX280" fmla="*/ 15862308 w 18288000"/>
              <a:gd name="connsiteY280" fmla="*/ 1649849 h 10288588"/>
              <a:gd name="connsiteX281" fmla="*/ 15875378 w 18288000"/>
              <a:gd name="connsiteY281" fmla="*/ 1659035 h 10288588"/>
              <a:gd name="connsiteX282" fmla="*/ 15886270 w 18288000"/>
              <a:gd name="connsiteY282" fmla="*/ 1668834 h 10288588"/>
              <a:gd name="connsiteX283" fmla="*/ 15897163 w 18288000"/>
              <a:gd name="connsiteY283" fmla="*/ 1678632 h 10288588"/>
              <a:gd name="connsiteX284" fmla="*/ 15904787 w 18288000"/>
              <a:gd name="connsiteY284" fmla="*/ 1688431 h 10288588"/>
              <a:gd name="connsiteX285" fmla="*/ 15910233 w 18288000"/>
              <a:gd name="connsiteY285" fmla="*/ 1699454 h 10288588"/>
              <a:gd name="connsiteX286" fmla="*/ 15916769 w 18288000"/>
              <a:gd name="connsiteY286" fmla="*/ 1709866 h 10288588"/>
              <a:gd name="connsiteX287" fmla="*/ 15920036 w 18288000"/>
              <a:gd name="connsiteY287" fmla="*/ 1720889 h 10288588"/>
              <a:gd name="connsiteX288" fmla="*/ 15921125 w 18288000"/>
              <a:gd name="connsiteY288" fmla="*/ 1732525 h 10288588"/>
              <a:gd name="connsiteX289" fmla="*/ 15921125 w 18288000"/>
              <a:gd name="connsiteY289" fmla="*/ 1743548 h 10288588"/>
              <a:gd name="connsiteX290" fmla="*/ 15920036 w 18288000"/>
              <a:gd name="connsiteY290" fmla="*/ 1753959 h 10288588"/>
              <a:gd name="connsiteX291" fmla="*/ 15916769 w 18288000"/>
              <a:gd name="connsiteY291" fmla="*/ 1765595 h 10288588"/>
              <a:gd name="connsiteX292" fmla="*/ 15911322 w 18288000"/>
              <a:gd name="connsiteY292" fmla="*/ 1776619 h 10288588"/>
              <a:gd name="connsiteX293" fmla="*/ 15905876 w 18288000"/>
              <a:gd name="connsiteY293" fmla="*/ 1787642 h 10288588"/>
              <a:gd name="connsiteX294" fmla="*/ 15898252 w 18288000"/>
              <a:gd name="connsiteY294" fmla="*/ 1798053 h 10288588"/>
              <a:gd name="connsiteX295" fmla="*/ 15887360 w 18288000"/>
              <a:gd name="connsiteY295" fmla="*/ 1809077 h 10288588"/>
              <a:gd name="connsiteX296" fmla="*/ 15207686 w 18288000"/>
              <a:gd name="connsiteY296" fmla="*/ 2471098 h 10288588"/>
              <a:gd name="connsiteX297" fmla="*/ 15198973 w 18288000"/>
              <a:gd name="connsiteY297" fmla="*/ 2480285 h 10288588"/>
              <a:gd name="connsiteX298" fmla="*/ 15191348 w 18288000"/>
              <a:gd name="connsiteY298" fmla="*/ 2490084 h 10288588"/>
              <a:gd name="connsiteX299" fmla="*/ 15184813 w 18288000"/>
              <a:gd name="connsiteY299" fmla="*/ 2499270 h 10288588"/>
              <a:gd name="connsiteX300" fmla="*/ 15180456 w 18288000"/>
              <a:gd name="connsiteY300" fmla="*/ 2509068 h 10288588"/>
              <a:gd name="connsiteX301" fmla="*/ 15177188 w 18288000"/>
              <a:gd name="connsiteY301" fmla="*/ 2518867 h 10288588"/>
              <a:gd name="connsiteX302" fmla="*/ 15175010 w 18288000"/>
              <a:gd name="connsiteY302" fmla="*/ 2528666 h 10288588"/>
              <a:gd name="connsiteX303" fmla="*/ 15172831 w 18288000"/>
              <a:gd name="connsiteY303" fmla="*/ 2538464 h 10288588"/>
              <a:gd name="connsiteX304" fmla="*/ 15172831 w 18288000"/>
              <a:gd name="connsiteY304" fmla="*/ 2548263 h 10288588"/>
              <a:gd name="connsiteX305" fmla="*/ 15176099 w 18288000"/>
              <a:gd name="connsiteY305" fmla="*/ 2558062 h 10288588"/>
              <a:gd name="connsiteX306" fmla="*/ 15178278 w 18288000"/>
              <a:gd name="connsiteY306" fmla="*/ 2567860 h 10288588"/>
              <a:gd name="connsiteX307" fmla="*/ 15182634 w 18288000"/>
              <a:gd name="connsiteY307" fmla="*/ 2577047 h 10288588"/>
              <a:gd name="connsiteX308" fmla="*/ 15188081 w 18288000"/>
              <a:gd name="connsiteY308" fmla="*/ 2586845 h 10288588"/>
              <a:gd name="connsiteX309" fmla="*/ 15194616 w 18288000"/>
              <a:gd name="connsiteY309" fmla="*/ 2596032 h 10288588"/>
              <a:gd name="connsiteX310" fmla="*/ 15203330 w 18288000"/>
              <a:gd name="connsiteY310" fmla="*/ 2605830 h 10288588"/>
              <a:gd name="connsiteX311" fmla="*/ 15212043 w 18288000"/>
              <a:gd name="connsiteY311" fmla="*/ 2613792 h 10288588"/>
              <a:gd name="connsiteX312" fmla="*/ 15222936 w 18288000"/>
              <a:gd name="connsiteY312" fmla="*/ 2622978 h 10288588"/>
              <a:gd name="connsiteX313" fmla="*/ 15274129 w 18288000"/>
              <a:gd name="connsiteY313" fmla="*/ 2662172 h 10288588"/>
              <a:gd name="connsiteX314" fmla="*/ 15324233 w 18288000"/>
              <a:gd name="connsiteY314" fmla="*/ 2701979 h 10288588"/>
              <a:gd name="connsiteX315" fmla="*/ 15373248 w 18288000"/>
              <a:gd name="connsiteY315" fmla="*/ 2741787 h 10288588"/>
              <a:gd name="connsiteX316" fmla="*/ 15421174 w 18288000"/>
              <a:gd name="connsiteY316" fmla="*/ 2781594 h 10288588"/>
              <a:gd name="connsiteX317" fmla="*/ 15469099 w 18288000"/>
              <a:gd name="connsiteY317" fmla="*/ 2822013 h 10288588"/>
              <a:gd name="connsiteX318" fmla="*/ 15515936 w 18288000"/>
              <a:gd name="connsiteY318" fmla="*/ 2863657 h 10288588"/>
              <a:gd name="connsiteX319" fmla="*/ 15561683 w 18288000"/>
              <a:gd name="connsiteY319" fmla="*/ 2904689 h 10288588"/>
              <a:gd name="connsiteX320" fmla="*/ 15607430 w 18288000"/>
              <a:gd name="connsiteY320" fmla="*/ 2946334 h 10288588"/>
              <a:gd name="connsiteX321" fmla="*/ 15618322 w 18288000"/>
              <a:gd name="connsiteY321" fmla="*/ 2954907 h 10288588"/>
              <a:gd name="connsiteX322" fmla="*/ 15629215 w 18288000"/>
              <a:gd name="connsiteY322" fmla="*/ 2962869 h 10288588"/>
              <a:gd name="connsiteX323" fmla="*/ 15641196 w 18288000"/>
              <a:gd name="connsiteY323" fmla="*/ 2970830 h 10288588"/>
              <a:gd name="connsiteX324" fmla="*/ 15653177 w 18288000"/>
              <a:gd name="connsiteY324" fmla="*/ 2978179 h 10288588"/>
              <a:gd name="connsiteX325" fmla="*/ 15667337 w 18288000"/>
              <a:gd name="connsiteY325" fmla="*/ 2984303 h 10288588"/>
              <a:gd name="connsiteX326" fmla="*/ 15681497 w 18288000"/>
              <a:gd name="connsiteY326" fmla="*/ 2990427 h 10288588"/>
              <a:gd name="connsiteX327" fmla="*/ 15696746 w 18288000"/>
              <a:gd name="connsiteY327" fmla="*/ 2995327 h 10288588"/>
              <a:gd name="connsiteX328" fmla="*/ 15711995 w 18288000"/>
              <a:gd name="connsiteY328" fmla="*/ 2999614 h 10288588"/>
              <a:gd name="connsiteX329" fmla="*/ 15727244 w 18288000"/>
              <a:gd name="connsiteY329" fmla="*/ 3003901 h 10288588"/>
              <a:gd name="connsiteX330" fmla="*/ 15744672 w 18288000"/>
              <a:gd name="connsiteY330" fmla="*/ 3007575 h 10288588"/>
              <a:gd name="connsiteX331" fmla="*/ 15761010 w 18288000"/>
              <a:gd name="connsiteY331" fmla="*/ 3010025 h 10288588"/>
              <a:gd name="connsiteX332" fmla="*/ 15779527 w 18288000"/>
              <a:gd name="connsiteY332" fmla="*/ 3011250 h 10288588"/>
              <a:gd name="connsiteX333" fmla="*/ 15795865 w 18288000"/>
              <a:gd name="connsiteY333" fmla="*/ 3012474 h 10288588"/>
              <a:gd name="connsiteX334" fmla="*/ 15814382 w 18288000"/>
              <a:gd name="connsiteY334" fmla="*/ 3013087 h 10288588"/>
              <a:gd name="connsiteX335" fmla="*/ 15832899 w 18288000"/>
              <a:gd name="connsiteY335" fmla="*/ 3013087 h 10288588"/>
              <a:gd name="connsiteX336" fmla="*/ 15851415 w 18288000"/>
              <a:gd name="connsiteY336" fmla="*/ 3011862 h 10288588"/>
              <a:gd name="connsiteX337" fmla="*/ 17198780 w 18288000"/>
              <a:gd name="connsiteY337" fmla="*/ 2910813 h 10288588"/>
              <a:gd name="connsiteX338" fmla="*/ 17219476 w 18288000"/>
              <a:gd name="connsiteY338" fmla="*/ 2910201 h 10288588"/>
              <a:gd name="connsiteX339" fmla="*/ 17240170 w 18288000"/>
              <a:gd name="connsiteY339" fmla="*/ 2909588 h 10288588"/>
              <a:gd name="connsiteX340" fmla="*/ 17260866 w 18288000"/>
              <a:gd name="connsiteY340" fmla="*/ 2910813 h 10288588"/>
              <a:gd name="connsiteX341" fmla="*/ 17281560 w 18288000"/>
              <a:gd name="connsiteY341" fmla="*/ 2912038 h 10288588"/>
              <a:gd name="connsiteX342" fmla="*/ 17300078 w 18288000"/>
              <a:gd name="connsiteY342" fmla="*/ 2915100 h 10288588"/>
              <a:gd name="connsiteX343" fmla="*/ 17318594 w 18288000"/>
              <a:gd name="connsiteY343" fmla="*/ 2918775 h 10288588"/>
              <a:gd name="connsiteX344" fmla="*/ 17337112 w 18288000"/>
              <a:gd name="connsiteY344" fmla="*/ 2923062 h 10288588"/>
              <a:gd name="connsiteX345" fmla="*/ 17354538 w 18288000"/>
              <a:gd name="connsiteY345" fmla="*/ 2928573 h 10288588"/>
              <a:gd name="connsiteX346" fmla="*/ 17370876 w 18288000"/>
              <a:gd name="connsiteY346" fmla="*/ 2934085 h 10288588"/>
              <a:gd name="connsiteX347" fmla="*/ 17387216 w 18288000"/>
              <a:gd name="connsiteY347" fmla="*/ 2940822 h 10288588"/>
              <a:gd name="connsiteX348" fmla="*/ 17402464 w 18288000"/>
              <a:gd name="connsiteY348" fmla="*/ 2948171 h 10288588"/>
              <a:gd name="connsiteX349" fmla="*/ 17415534 w 18288000"/>
              <a:gd name="connsiteY349" fmla="*/ 2956744 h 10288588"/>
              <a:gd name="connsiteX350" fmla="*/ 17428606 w 18288000"/>
              <a:gd name="connsiteY350" fmla="*/ 2965318 h 10288588"/>
              <a:gd name="connsiteX351" fmla="*/ 17439498 w 18288000"/>
              <a:gd name="connsiteY351" fmla="*/ 2974505 h 10288588"/>
              <a:gd name="connsiteX352" fmla="*/ 17450390 w 18288000"/>
              <a:gd name="connsiteY352" fmla="*/ 2984916 h 10288588"/>
              <a:gd name="connsiteX353" fmla="*/ 17459104 w 18288000"/>
              <a:gd name="connsiteY353" fmla="*/ 2995327 h 10288588"/>
              <a:gd name="connsiteX354" fmla="*/ 17717248 w 18288000"/>
              <a:gd name="connsiteY354" fmla="*/ 3346241 h 10288588"/>
              <a:gd name="connsiteX355" fmla="*/ 17725962 w 18288000"/>
              <a:gd name="connsiteY355" fmla="*/ 3357264 h 10288588"/>
              <a:gd name="connsiteX356" fmla="*/ 17730320 w 18288000"/>
              <a:gd name="connsiteY356" fmla="*/ 3368901 h 10288588"/>
              <a:gd name="connsiteX357" fmla="*/ 17734676 w 18288000"/>
              <a:gd name="connsiteY357" fmla="*/ 3379924 h 10288588"/>
              <a:gd name="connsiteX358" fmla="*/ 17736854 w 18288000"/>
              <a:gd name="connsiteY358" fmla="*/ 3391560 h 10288588"/>
              <a:gd name="connsiteX359" fmla="*/ 17736854 w 18288000"/>
              <a:gd name="connsiteY359" fmla="*/ 3402583 h 10288588"/>
              <a:gd name="connsiteX360" fmla="*/ 17735766 w 18288000"/>
              <a:gd name="connsiteY360" fmla="*/ 3413607 h 10288588"/>
              <a:gd name="connsiteX361" fmla="*/ 17733588 w 18288000"/>
              <a:gd name="connsiteY361" fmla="*/ 3424630 h 10288588"/>
              <a:gd name="connsiteX362" fmla="*/ 17729230 w 18288000"/>
              <a:gd name="connsiteY362" fmla="*/ 3435654 h 10288588"/>
              <a:gd name="connsiteX363" fmla="*/ 17723784 w 18288000"/>
              <a:gd name="connsiteY363" fmla="*/ 3446065 h 10288588"/>
              <a:gd name="connsiteX364" fmla="*/ 17715070 w 18288000"/>
              <a:gd name="connsiteY364" fmla="*/ 3456476 h 10288588"/>
              <a:gd name="connsiteX365" fmla="*/ 17707446 w 18288000"/>
              <a:gd name="connsiteY365" fmla="*/ 3466887 h 10288588"/>
              <a:gd name="connsiteX366" fmla="*/ 17696554 w 18288000"/>
              <a:gd name="connsiteY366" fmla="*/ 3476073 h 10288588"/>
              <a:gd name="connsiteX367" fmla="*/ 17684572 w 18288000"/>
              <a:gd name="connsiteY367" fmla="*/ 3485260 h 10288588"/>
              <a:gd name="connsiteX368" fmla="*/ 17670412 w 18288000"/>
              <a:gd name="connsiteY368" fmla="*/ 3493833 h 10288588"/>
              <a:gd name="connsiteX369" fmla="*/ 17657342 w 18288000"/>
              <a:gd name="connsiteY369" fmla="*/ 3501795 h 10288588"/>
              <a:gd name="connsiteX370" fmla="*/ 17639914 w 18288000"/>
              <a:gd name="connsiteY370" fmla="*/ 3509756 h 10288588"/>
              <a:gd name="connsiteX371" fmla="*/ 16562676 w 18288000"/>
              <a:gd name="connsiteY371" fmla="*/ 3975192 h 10288588"/>
              <a:gd name="connsiteX372" fmla="*/ 16549605 w 18288000"/>
              <a:gd name="connsiteY372" fmla="*/ 3981929 h 10288588"/>
              <a:gd name="connsiteX373" fmla="*/ 16535445 w 18288000"/>
              <a:gd name="connsiteY373" fmla="*/ 3988665 h 10288588"/>
              <a:gd name="connsiteX374" fmla="*/ 16524553 w 18288000"/>
              <a:gd name="connsiteY374" fmla="*/ 3996627 h 10288588"/>
              <a:gd name="connsiteX375" fmla="*/ 16512572 w 18288000"/>
              <a:gd name="connsiteY375" fmla="*/ 4003976 h 10288588"/>
              <a:gd name="connsiteX376" fmla="*/ 16502769 w 18288000"/>
              <a:gd name="connsiteY376" fmla="*/ 4012550 h 10288588"/>
              <a:gd name="connsiteX377" fmla="*/ 16495144 w 18288000"/>
              <a:gd name="connsiteY377" fmla="*/ 4021124 h 10288588"/>
              <a:gd name="connsiteX378" fmla="*/ 16486430 w 18288000"/>
              <a:gd name="connsiteY378" fmla="*/ 4029697 h 10288588"/>
              <a:gd name="connsiteX379" fmla="*/ 16479895 w 18288000"/>
              <a:gd name="connsiteY379" fmla="*/ 4039496 h 10288588"/>
              <a:gd name="connsiteX380" fmla="*/ 16475538 w 18288000"/>
              <a:gd name="connsiteY380" fmla="*/ 4048682 h 10288588"/>
              <a:gd name="connsiteX381" fmla="*/ 16472271 w 18288000"/>
              <a:gd name="connsiteY381" fmla="*/ 4058481 h 10288588"/>
              <a:gd name="connsiteX382" fmla="*/ 16467914 w 18288000"/>
              <a:gd name="connsiteY382" fmla="*/ 4067667 h 10288588"/>
              <a:gd name="connsiteX383" fmla="*/ 16466825 w 18288000"/>
              <a:gd name="connsiteY383" fmla="*/ 4078078 h 10288588"/>
              <a:gd name="connsiteX384" fmla="*/ 16466825 w 18288000"/>
              <a:gd name="connsiteY384" fmla="*/ 4087877 h 10288588"/>
              <a:gd name="connsiteX385" fmla="*/ 16467914 w 18288000"/>
              <a:gd name="connsiteY385" fmla="*/ 4098288 h 10288588"/>
              <a:gd name="connsiteX386" fmla="*/ 16470092 w 18288000"/>
              <a:gd name="connsiteY386" fmla="*/ 4108087 h 10288588"/>
              <a:gd name="connsiteX387" fmla="*/ 16474449 w 18288000"/>
              <a:gd name="connsiteY387" fmla="*/ 4118497 h 10288588"/>
              <a:gd name="connsiteX388" fmla="*/ 16496233 w 18288000"/>
              <a:gd name="connsiteY388" fmla="*/ 4166879 h 10288588"/>
              <a:gd name="connsiteX389" fmla="*/ 16514750 w 18288000"/>
              <a:gd name="connsiteY389" fmla="*/ 4215259 h 10288588"/>
              <a:gd name="connsiteX390" fmla="*/ 16533267 w 18288000"/>
              <a:gd name="connsiteY390" fmla="*/ 4263640 h 10288588"/>
              <a:gd name="connsiteX391" fmla="*/ 16551784 w 18288000"/>
              <a:gd name="connsiteY391" fmla="*/ 4312021 h 10288588"/>
              <a:gd name="connsiteX392" fmla="*/ 16568122 w 18288000"/>
              <a:gd name="connsiteY392" fmla="*/ 4361014 h 10288588"/>
              <a:gd name="connsiteX393" fmla="*/ 16583371 w 18288000"/>
              <a:gd name="connsiteY393" fmla="*/ 4410620 h 10288588"/>
              <a:gd name="connsiteX394" fmla="*/ 16598620 w 18288000"/>
              <a:gd name="connsiteY394" fmla="*/ 4459613 h 10288588"/>
              <a:gd name="connsiteX395" fmla="*/ 16612780 w 18288000"/>
              <a:gd name="connsiteY395" fmla="*/ 4509219 h 10288588"/>
              <a:gd name="connsiteX396" fmla="*/ 16616048 w 18288000"/>
              <a:gd name="connsiteY396" fmla="*/ 4519018 h 10288588"/>
              <a:gd name="connsiteX397" fmla="*/ 16620405 w 18288000"/>
              <a:gd name="connsiteY397" fmla="*/ 4529429 h 10288588"/>
              <a:gd name="connsiteX398" fmla="*/ 16625851 w 18288000"/>
              <a:gd name="connsiteY398" fmla="*/ 4539227 h 10288588"/>
              <a:gd name="connsiteX399" fmla="*/ 16633475 w 18288000"/>
              <a:gd name="connsiteY399" fmla="*/ 4548414 h 10288588"/>
              <a:gd name="connsiteX400" fmla="*/ 16641100 w 18288000"/>
              <a:gd name="connsiteY400" fmla="*/ 4556987 h 10288588"/>
              <a:gd name="connsiteX401" fmla="*/ 16649813 w 18288000"/>
              <a:gd name="connsiteY401" fmla="*/ 4565561 h 10288588"/>
              <a:gd name="connsiteX402" fmla="*/ 16660706 w 18288000"/>
              <a:gd name="connsiteY402" fmla="*/ 4574135 h 10288588"/>
              <a:gd name="connsiteX403" fmla="*/ 16671598 w 18288000"/>
              <a:gd name="connsiteY403" fmla="*/ 4581484 h 10288588"/>
              <a:gd name="connsiteX404" fmla="*/ 16684668 w 18288000"/>
              <a:gd name="connsiteY404" fmla="*/ 4588833 h 10288588"/>
              <a:gd name="connsiteX405" fmla="*/ 16696650 w 18288000"/>
              <a:gd name="connsiteY405" fmla="*/ 4594957 h 10288588"/>
              <a:gd name="connsiteX406" fmla="*/ 16710810 w 18288000"/>
              <a:gd name="connsiteY406" fmla="*/ 4601081 h 10288588"/>
              <a:gd name="connsiteX407" fmla="*/ 16726059 w 18288000"/>
              <a:gd name="connsiteY407" fmla="*/ 4606593 h 10288588"/>
              <a:gd name="connsiteX408" fmla="*/ 16741308 w 18288000"/>
              <a:gd name="connsiteY408" fmla="*/ 4612105 h 10288588"/>
              <a:gd name="connsiteX409" fmla="*/ 16757646 w 18288000"/>
              <a:gd name="connsiteY409" fmla="*/ 4615779 h 10288588"/>
              <a:gd name="connsiteX410" fmla="*/ 16775074 w 18288000"/>
              <a:gd name="connsiteY410" fmla="*/ 4619454 h 10288588"/>
              <a:gd name="connsiteX411" fmla="*/ 16792502 w 18288000"/>
              <a:gd name="connsiteY411" fmla="*/ 4622516 h 10288588"/>
              <a:gd name="connsiteX412" fmla="*/ 18105012 w 18288000"/>
              <a:gd name="connsiteY412" fmla="*/ 4820326 h 10288588"/>
              <a:gd name="connsiteX413" fmla="*/ 18124618 w 18288000"/>
              <a:gd name="connsiteY413" fmla="*/ 4824001 h 10288588"/>
              <a:gd name="connsiteX414" fmla="*/ 18144222 w 18288000"/>
              <a:gd name="connsiteY414" fmla="*/ 4827675 h 10288588"/>
              <a:gd name="connsiteX415" fmla="*/ 18162740 w 18288000"/>
              <a:gd name="connsiteY415" fmla="*/ 4833187 h 10288588"/>
              <a:gd name="connsiteX416" fmla="*/ 18179078 w 18288000"/>
              <a:gd name="connsiteY416" fmla="*/ 4839311 h 10288588"/>
              <a:gd name="connsiteX417" fmla="*/ 18195416 w 18288000"/>
              <a:gd name="connsiteY417" fmla="*/ 4846048 h 10288588"/>
              <a:gd name="connsiteX418" fmla="*/ 18211754 w 18288000"/>
              <a:gd name="connsiteY418" fmla="*/ 4852784 h 10288588"/>
              <a:gd name="connsiteX419" fmla="*/ 18224826 w 18288000"/>
              <a:gd name="connsiteY419" fmla="*/ 4861358 h 10288588"/>
              <a:gd name="connsiteX420" fmla="*/ 18237896 w 18288000"/>
              <a:gd name="connsiteY420" fmla="*/ 4869932 h 10288588"/>
              <a:gd name="connsiteX421" fmla="*/ 18248788 w 18288000"/>
              <a:gd name="connsiteY421" fmla="*/ 4878506 h 10288588"/>
              <a:gd name="connsiteX422" fmla="*/ 18259680 w 18288000"/>
              <a:gd name="connsiteY422" fmla="*/ 4888304 h 10288588"/>
              <a:gd name="connsiteX423" fmla="*/ 18267304 w 18288000"/>
              <a:gd name="connsiteY423" fmla="*/ 4898715 h 10288588"/>
              <a:gd name="connsiteX424" fmla="*/ 18273840 w 18288000"/>
              <a:gd name="connsiteY424" fmla="*/ 4909127 h 10288588"/>
              <a:gd name="connsiteX425" fmla="*/ 18280376 w 18288000"/>
              <a:gd name="connsiteY425" fmla="*/ 4920150 h 10288588"/>
              <a:gd name="connsiteX426" fmla="*/ 18284732 w 18288000"/>
              <a:gd name="connsiteY426" fmla="*/ 4930561 h 10288588"/>
              <a:gd name="connsiteX427" fmla="*/ 18286910 w 18288000"/>
              <a:gd name="connsiteY427" fmla="*/ 4942197 h 10288588"/>
              <a:gd name="connsiteX428" fmla="*/ 18288000 w 18288000"/>
              <a:gd name="connsiteY428" fmla="*/ 4954445 h 10288588"/>
              <a:gd name="connsiteX429" fmla="*/ 18288000 w 18288000"/>
              <a:gd name="connsiteY429" fmla="*/ 5334143 h 10288588"/>
              <a:gd name="connsiteX430" fmla="*/ 18286910 w 18288000"/>
              <a:gd name="connsiteY430" fmla="*/ 5346392 h 10288588"/>
              <a:gd name="connsiteX431" fmla="*/ 18284732 w 18288000"/>
              <a:gd name="connsiteY431" fmla="*/ 5358027 h 10288588"/>
              <a:gd name="connsiteX432" fmla="*/ 18280376 w 18288000"/>
              <a:gd name="connsiteY432" fmla="*/ 5368438 h 10288588"/>
              <a:gd name="connsiteX433" fmla="*/ 18273840 w 18288000"/>
              <a:gd name="connsiteY433" fmla="*/ 5379462 h 10288588"/>
              <a:gd name="connsiteX434" fmla="*/ 18267304 w 18288000"/>
              <a:gd name="connsiteY434" fmla="*/ 5389873 h 10288588"/>
              <a:gd name="connsiteX435" fmla="*/ 18259680 w 18288000"/>
              <a:gd name="connsiteY435" fmla="*/ 5400284 h 10288588"/>
              <a:gd name="connsiteX436" fmla="*/ 18248788 w 18288000"/>
              <a:gd name="connsiteY436" fmla="*/ 5410083 h 10288588"/>
              <a:gd name="connsiteX437" fmla="*/ 18237896 w 18288000"/>
              <a:gd name="connsiteY437" fmla="*/ 5418657 h 10288588"/>
              <a:gd name="connsiteX438" fmla="*/ 18224826 w 18288000"/>
              <a:gd name="connsiteY438" fmla="*/ 5427230 h 10288588"/>
              <a:gd name="connsiteX439" fmla="*/ 18211754 w 18288000"/>
              <a:gd name="connsiteY439" fmla="*/ 5435804 h 10288588"/>
              <a:gd name="connsiteX440" fmla="*/ 18195416 w 18288000"/>
              <a:gd name="connsiteY440" fmla="*/ 5442541 h 10288588"/>
              <a:gd name="connsiteX441" fmla="*/ 18179078 w 18288000"/>
              <a:gd name="connsiteY441" fmla="*/ 5449277 h 10288588"/>
              <a:gd name="connsiteX442" fmla="*/ 18162740 w 18288000"/>
              <a:gd name="connsiteY442" fmla="*/ 5455402 h 10288588"/>
              <a:gd name="connsiteX443" fmla="*/ 18144222 w 18288000"/>
              <a:gd name="connsiteY443" fmla="*/ 5460913 h 10288588"/>
              <a:gd name="connsiteX444" fmla="*/ 18124618 w 18288000"/>
              <a:gd name="connsiteY444" fmla="*/ 5464588 h 10288588"/>
              <a:gd name="connsiteX445" fmla="*/ 18105012 w 18288000"/>
              <a:gd name="connsiteY445" fmla="*/ 5468262 h 10288588"/>
              <a:gd name="connsiteX446" fmla="*/ 16792502 w 18288000"/>
              <a:gd name="connsiteY446" fmla="*/ 5666073 h 10288588"/>
              <a:gd name="connsiteX447" fmla="*/ 16775074 w 18288000"/>
              <a:gd name="connsiteY447" fmla="*/ 5669135 h 10288588"/>
              <a:gd name="connsiteX448" fmla="*/ 16757646 w 18288000"/>
              <a:gd name="connsiteY448" fmla="*/ 5672809 h 10288588"/>
              <a:gd name="connsiteX449" fmla="*/ 16741308 w 18288000"/>
              <a:gd name="connsiteY449" fmla="*/ 5676484 h 10288588"/>
              <a:gd name="connsiteX450" fmla="*/ 16726059 w 18288000"/>
              <a:gd name="connsiteY450" fmla="*/ 5681995 h 10288588"/>
              <a:gd name="connsiteX451" fmla="*/ 16710810 w 18288000"/>
              <a:gd name="connsiteY451" fmla="*/ 5687507 h 10288588"/>
              <a:gd name="connsiteX452" fmla="*/ 16696650 w 18288000"/>
              <a:gd name="connsiteY452" fmla="*/ 5693631 h 10288588"/>
              <a:gd name="connsiteX453" fmla="*/ 16684668 w 18288000"/>
              <a:gd name="connsiteY453" fmla="*/ 5699756 h 10288588"/>
              <a:gd name="connsiteX454" fmla="*/ 16671598 w 18288000"/>
              <a:gd name="connsiteY454" fmla="*/ 5707105 h 10288588"/>
              <a:gd name="connsiteX455" fmla="*/ 16660706 w 18288000"/>
              <a:gd name="connsiteY455" fmla="*/ 5714454 h 10288588"/>
              <a:gd name="connsiteX456" fmla="*/ 16649813 w 18288000"/>
              <a:gd name="connsiteY456" fmla="*/ 5723027 h 10288588"/>
              <a:gd name="connsiteX457" fmla="*/ 16641100 w 18288000"/>
              <a:gd name="connsiteY457" fmla="*/ 5731601 h 10288588"/>
              <a:gd name="connsiteX458" fmla="*/ 16633475 w 18288000"/>
              <a:gd name="connsiteY458" fmla="*/ 5740175 h 10288588"/>
              <a:gd name="connsiteX459" fmla="*/ 16625851 w 18288000"/>
              <a:gd name="connsiteY459" fmla="*/ 5749361 h 10288588"/>
              <a:gd name="connsiteX460" fmla="*/ 16620405 w 18288000"/>
              <a:gd name="connsiteY460" fmla="*/ 5759160 h 10288588"/>
              <a:gd name="connsiteX461" fmla="*/ 16616048 w 18288000"/>
              <a:gd name="connsiteY461" fmla="*/ 5769571 h 10288588"/>
              <a:gd name="connsiteX462" fmla="*/ 16612780 w 18288000"/>
              <a:gd name="connsiteY462" fmla="*/ 5779370 h 10288588"/>
              <a:gd name="connsiteX463" fmla="*/ 16598620 w 18288000"/>
              <a:gd name="connsiteY463" fmla="*/ 5827750 h 10288588"/>
              <a:gd name="connsiteX464" fmla="*/ 16584460 w 18288000"/>
              <a:gd name="connsiteY464" fmla="*/ 5876131 h 10288588"/>
              <a:gd name="connsiteX465" fmla="*/ 16569211 w 18288000"/>
              <a:gd name="connsiteY465" fmla="*/ 5924512 h 10288588"/>
              <a:gd name="connsiteX466" fmla="*/ 16552873 w 18288000"/>
              <a:gd name="connsiteY466" fmla="*/ 5971668 h 10288588"/>
              <a:gd name="connsiteX467" fmla="*/ 16535445 w 18288000"/>
              <a:gd name="connsiteY467" fmla="*/ 6020049 h 10288588"/>
              <a:gd name="connsiteX468" fmla="*/ 16518018 w 18288000"/>
              <a:gd name="connsiteY468" fmla="*/ 6067818 h 10288588"/>
              <a:gd name="connsiteX469" fmla="*/ 16498412 w 18288000"/>
              <a:gd name="connsiteY469" fmla="*/ 6114361 h 10288588"/>
              <a:gd name="connsiteX470" fmla="*/ 16478806 w 18288000"/>
              <a:gd name="connsiteY470" fmla="*/ 6161517 h 10288588"/>
              <a:gd name="connsiteX471" fmla="*/ 16474449 w 18288000"/>
              <a:gd name="connsiteY471" fmla="*/ 6171928 h 10288588"/>
              <a:gd name="connsiteX472" fmla="*/ 16472271 w 18288000"/>
              <a:gd name="connsiteY472" fmla="*/ 6182339 h 10288588"/>
              <a:gd name="connsiteX473" fmla="*/ 16470092 w 18288000"/>
              <a:gd name="connsiteY473" fmla="*/ 6192750 h 10288588"/>
              <a:gd name="connsiteX474" fmla="*/ 16470092 w 18288000"/>
              <a:gd name="connsiteY474" fmla="*/ 6202549 h 10288588"/>
              <a:gd name="connsiteX475" fmla="*/ 16472271 w 18288000"/>
              <a:gd name="connsiteY475" fmla="*/ 6212348 h 10288588"/>
              <a:gd name="connsiteX476" fmla="*/ 16475538 w 18288000"/>
              <a:gd name="connsiteY476" fmla="*/ 6222146 h 10288588"/>
              <a:gd name="connsiteX477" fmla="*/ 16478806 w 18288000"/>
              <a:gd name="connsiteY477" fmla="*/ 6231945 h 10288588"/>
              <a:gd name="connsiteX478" fmla="*/ 16484252 w 18288000"/>
              <a:gd name="connsiteY478" fmla="*/ 6241131 h 10288588"/>
              <a:gd name="connsiteX479" fmla="*/ 16489698 w 18288000"/>
              <a:gd name="connsiteY479" fmla="*/ 6250317 h 10288588"/>
              <a:gd name="connsiteX480" fmla="*/ 16498412 w 18288000"/>
              <a:gd name="connsiteY480" fmla="*/ 6259504 h 10288588"/>
              <a:gd name="connsiteX481" fmla="*/ 16507126 w 18288000"/>
              <a:gd name="connsiteY481" fmla="*/ 6267465 h 10288588"/>
              <a:gd name="connsiteX482" fmla="*/ 16515839 w 18288000"/>
              <a:gd name="connsiteY482" fmla="*/ 6276039 h 10288588"/>
              <a:gd name="connsiteX483" fmla="*/ 16527821 w 18288000"/>
              <a:gd name="connsiteY483" fmla="*/ 6284000 h 10288588"/>
              <a:gd name="connsiteX484" fmla="*/ 16540891 w 18288000"/>
              <a:gd name="connsiteY484" fmla="*/ 6291349 h 10288588"/>
              <a:gd name="connsiteX485" fmla="*/ 16552873 w 18288000"/>
              <a:gd name="connsiteY485" fmla="*/ 6298698 h 10288588"/>
              <a:gd name="connsiteX486" fmla="*/ 16568122 w 18288000"/>
              <a:gd name="connsiteY486" fmla="*/ 6304822 h 10288588"/>
              <a:gd name="connsiteX487" fmla="*/ 17645360 w 18288000"/>
              <a:gd name="connsiteY487" fmla="*/ 6769034 h 10288588"/>
              <a:gd name="connsiteX488" fmla="*/ 17662788 w 18288000"/>
              <a:gd name="connsiteY488" fmla="*/ 6776995 h 10288588"/>
              <a:gd name="connsiteX489" fmla="*/ 17678036 w 18288000"/>
              <a:gd name="connsiteY489" fmla="*/ 6785569 h 10288588"/>
              <a:gd name="connsiteX490" fmla="*/ 17690018 w 18288000"/>
              <a:gd name="connsiteY490" fmla="*/ 6793530 h 10288588"/>
              <a:gd name="connsiteX491" fmla="*/ 17703088 w 18288000"/>
              <a:gd name="connsiteY491" fmla="*/ 6802717 h 10288588"/>
              <a:gd name="connsiteX492" fmla="*/ 17712892 w 18288000"/>
              <a:gd name="connsiteY492" fmla="*/ 6812515 h 10288588"/>
              <a:gd name="connsiteX493" fmla="*/ 17722694 w 18288000"/>
              <a:gd name="connsiteY493" fmla="*/ 6822926 h 10288588"/>
              <a:gd name="connsiteX494" fmla="*/ 17729230 w 18288000"/>
              <a:gd name="connsiteY494" fmla="*/ 6832725 h 10288588"/>
              <a:gd name="connsiteX495" fmla="*/ 17734676 w 18288000"/>
              <a:gd name="connsiteY495" fmla="*/ 6843136 h 10288588"/>
              <a:gd name="connsiteX496" fmla="*/ 17739034 w 18288000"/>
              <a:gd name="connsiteY496" fmla="*/ 6854160 h 10288588"/>
              <a:gd name="connsiteX497" fmla="*/ 17742300 w 18288000"/>
              <a:gd name="connsiteY497" fmla="*/ 6865183 h 10288588"/>
              <a:gd name="connsiteX498" fmla="*/ 17743390 w 18288000"/>
              <a:gd name="connsiteY498" fmla="*/ 6876819 h 10288588"/>
              <a:gd name="connsiteX499" fmla="*/ 17742300 w 18288000"/>
              <a:gd name="connsiteY499" fmla="*/ 6887842 h 10288588"/>
              <a:gd name="connsiteX500" fmla="*/ 17740122 w 18288000"/>
              <a:gd name="connsiteY500" fmla="*/ 6898866 h 10288588"/>
              <a:gd name="connsiteX501" fmla="*/ 17736854 w 18288000"/>
              <a:gd name="connsiteY501" fmla="*/ 6909889 h 10288588"/>
              <a:gd name="connsiteX502" fmla="*/ 17731408 w 18288000"/>
              <a:gd name="connsiteY502" fmla="*/ 6921525 h 10288588"/>
              <a:gd name="connsiteX503" fmla="*/ 17724874 w 18288000"/>
              <a:gd name="connsiteY503" fmla="*/ 6932549 h 10288588"/>
              <a:gd name="connsiteX504" fmla="*/ 17465640 w 18288000"/>
              <a:gd name="connsiteY504" fmla="*/ 7283463 h 10288588"/>
              <a:gd name="connsiteX505" fmla="*/ 17458014 w 18288000"/>
              <a:gd name="connsiteY505" fmla="*/ 7294487 h 10288588"/>
              <a:gd name="connsiteX506" fmla="*/ 17448212 w 18288000"/>
              <a:gd name="connsiteY506" fmla="*/ 7304898 h 10288588"/>
              <a:gd name="connsiteX507" fmla="*/ 17436230 w 18288000"/>
              <a:gd name="connsiteY507" fmla="*/ 7314084 h 10288588"/>
              <a:gd name="connsiteX508" fmla="*/ 17424248 w 18288000"/>
              <a:gd name="connsiteY508" fmla="*/ 7322658 h 10288588"/>
              <a:gd name="connsiteX509" fmla="*/ 17409000 w 18288000"/>
              <a:gd name="connsiteY509" fmla="*/ 7331232 h 10288588"/>
              <a:gd name="connsiteX510" fmla="*/ 17394840 w 18288000"/>
              <a:gd name="connsiteY510" fmla="*/ 7338581 h 10288588"/>
              <a:gd name="connsiteX511" fmla="*/ 17379590 w 18288000"/>
              <a:gd name="connsiteY511" fmla="*/ 7345317 h 10288588"/>
              <a:gd name="connsiteX512" fmla="*/ 17362164 w 18288000"/>
              <a:gd name="connsiteY512" fmla="*/ 7351441 h 10288588"/>
              <a:gd name="connsiteX513" fmla="*/ 17344736 w 18288000"/>
              <a:gd name="connsiteY513" fmla="*/ 7356341 h 10288588"/>
              <a:gd name="connsiteX514" fmla="*/ 17326218 w 18288000"/>
              <a:gd name="connsiteY514" fmla="*/ 7360628 h 10288588"/>
              <a:gd name="connsiteX515" fmla="*/ 17307702 w 18288000"/>
              <a:gd name="connsiteY515" fmla="*/ 7364302 h 10288588"/>
              <a:gd name="connsiteX516" fmla="*/ 17288096 w 18288000"/>
              <a:gd name="connsiteY516" fmla="*/ 7367364 h 10288588"/>
              <a:gd name="connsiteX517" fmla="*/ 17268490 w 18288000"/>
              <a:gd name="connsiteY517" fmla="*/ 7368589 h 10288588"/>
              <a:gd name="connsiteX518" fmla="*/ 17247796 w 18288000"/>
              <a:gd name="connsiteY518" fmla="*/ 7369814 h 10288588"/>
              <a:gd name="connsiteX519" fmla="*/ 17227100 w 18288000"/>
              <a:gd name="connsiteY519" fmla="*/ 7369201 h 10288588"/>
              <a:gd name="connsiteX520" fmla="*/ 17206404 w 18288000"/>
              <a:gd name="connsiteY520" fmla="*/ 7368589 h 10288588"/>
              <a:gd name="connsiteX521" fmla="*/ 15859040 w 18288000"/>
              <a:gd name="connsiteY521" fmla="*/ 7268765 h 10288588"/>
              <a:gd name="connsiteX522" fmla="*/ 15840523 w 18288000"/>
              <a:gd name="connsiteY522" fmla="*/ 7268153 h 10288588"/>
              <a:gd name="connsiteX523" fmla="*/ 15822006 w 18288000"/>
              <a:gd name="connsiteY523" fmla="*/ 7267540 h 10288588"/>
              <a:gd name="connsiteX524" fmla="*/ 15804579 w 18288000"/>
              <a:gd name="connsiteY524" fmla="*/ 7268153 h 10288588"/>
              <a:gd name="connsiteX525" fmla="*/ 15786062 w 18288000"/>
              <a:gd name="connsiteY525" fmla="*/ 7269378 h 10288588"/>
              <a:gd name="connsiteX526" fmla="*/ 15768635 w 18288000"/>
              <a:gd name="connsiteY526" fmla="*/ 7271215 h 10288588"/>
              <a:gd name="connsiteX527" fmla="*/ 15751207 w 18288000"/>
              <a:gd name="connsiteY527" fmla="*/ 7274277 h 10288588"/>
              <a:gd name="connsiteX528" fmla="*/ 15735958 w 18288000"/>
              <a:gd name="connsiteY528" fmla="*/ 7277339 h 10288588"/>
              <a:gd name="connsiteX529" fmla="*/ 15719620 w 18288000"/>
              <a:gd name="connsiteY529" fmla="*/ 7281014 h 10288588"/>
              <a:gd name="connsiteX530" fmla="*/ 15703281 w 18288000"/>
              <a:gd name="connsiteY530" fmla="*/ 7285913 h 10288588"/>
              <a:gd name="connsiteX531" fmla="*/ 15689122 w 18288000"/>
              <a:gd name="connsiteY531" fmla="*/ 7291425 h 10288588"/>
              <a:gd name="connsiteX532" fmla="*/ 15674962 w 18288000"/>
              <a:gd name="connsiteY532" fmla="*/ 7296936 h 10288588"/>
              <a:gd name="connsiteX533" fmla="*/ 15661891 w 18288000"/>
              <a:gd name="connsiteY533" fmla="*/ 7303673 h 10288588"/>
              <a:gd name="connsiteX534" fmla="*/ 15648820 w 18288000"/>
              <a:gd name="connsiteY534" fmla="*/ 7310409 h 10288588"/>
              <a:gd name="connsiteX535" fmla="*/ 15635750 w 18288000"/>
              <a:gd name="connsiteY535" fmla="*/ 7318371 h 10288588"/>
              <a:gd name="connsiteX536" fmla="*/ 15625947 w 18288000"/>
              <a:gd name="connsiteY536" fmla="*/ 7326332 h 10288588"/>
              <a:gd name="connsiteX537" fmla="*/ 15616144 w 18288000"/>
              <a:gd name="connsiteY537" fmla="*/ 7334906 h 10288588"/>
              <a:gd name="connsiteX538" fmla="*/ 15569307 w 18288000"/>
              <a:gd name="connsiteY538" fmla="*/ 7377775 h 10288588"/>
              <a:gd name="connsiteX539" fmla="*/ 15522471 w 18288000"/>
              <a:gd name="connsiteY539" fmla="*/ 7420032 h 10288588"/>
              <a:gd name="connsiteX540" fmla="*/ 15473456 w 18288000"/>
              <a:gd name="connsiteY540" fmla="*/ 7461676 h 10288588"/>
              <a:gd name="connsiteX541" fmla="*/ 15425530 w 18288000"/>
              <a:gd name="connsiteY541" fmla="*/ 7502708 h 10288588"/>
              <a:gd name="connsiteX542" fmla="*/ 15376516 w 18288000"/>
              <a:gd name="connsiteY542" fmla="*/ 7544352 h 10288588"/>
              <a:gd name="connsiteX543" fmla="*/ 15325322 w 18288000"/>
              <a:gd name="connsiteY543" fmla="*/ 7585384 h 10288588"/>
              <a:gd name="connsiteX544" fmla="*/ 15275218 w 18288000"/>
              <a:gd name="connsiteY544" fmla="*/ 7625804 h 10288588"/>
              <a:gd name="connsiteX545" fmla="*/ 15222936 w 18288000"/>
              <a:gd name="connsiteY545" fmla="*/ 7665611 h 10288588"/>
              <a:gd name="connsiteX546" fmla="*/ 15212043 w 18288000"/>
              <a:gd name="connsiteY546" fmla="*/ 7674185 h 10288588"/>
              <a:gd name="connsiteX547" fmla="*/ 15203330 w 18288000"/>
              <a:gd name="connsiteY547" fmla="*/ 7682758 h 10288588"/>
              <a:gd name="connsiteX548" fmla="*/ 15194616 w 18288000"/>
              <a:gd name="connsiteY548" fmla="*/ 7692557 h 10288588"/>
              <a:gd name="connsiteX549" fmla="*/ 15188081 w 18288000"/>
              <a:gd name="connsiteY549" fmla="*/ 7701743 h 10288588"/>
              <a:gd name="connsiteX550" fmla="*/ 15182634 w 18288000"/>
              <a:gd name="connsiteY550" fmla="*/ 7711542 h 10288588"/>
              <a:gd name="connsiteX551" fmla="*/ 15178278 w 18288000"/>
              <a:gd name="connsiteY551" fmla="*/ 7720728 h 10288588"/>
              <a:gd name="connsiteX552" fmla="*/ 15176099 w 18288000"/>
              <a:gd name="connsiteY552" fmla="*/ 7730527 h 10288588"/>
              <a:gd name="connsiteX553" fmla="*/ 15172831 w 18288000"/>
              <a:gd name="connsiteY553" fmla="*/ 7740325 h 10288588"/>
              <a:gd name="connsiteX554" fmla="*/ 15172831 w 18288000"/>
              <a:gd name="connsiteY554" fmla="*/ 7750124 h 10288588"/>
              <a:gd name="connsiteX555" fmla="*/ 15175010 w 18288000"/>
              <a:gd name="connsiteY555" fmla="*/ 7759923 h 10288588"/>
              <a:gd name="connsiteX556" fmla="*/ 15177188 w 18288000"/>
              <a:gd name="connsiteY556" fmla="*/ 7769721 h 10288588"/>
              <a:gd name="connsiteX557" fmla="*/ 15180456 w 18288000"/>
              <a:gd name="connsiteY557" fmla="*/ 7779520 h 10288588"/>
              <a:gd name="connsiteX558" fmla="*/ 15184813 w 18288000"/>
              <a:gd name="connsiteY558" fmla="*/ 7789319 h 10288588"/>
              <a:gd name="connsiteX559" fmla="*/ 15191348 w 18288000"/>
              <a:gd name="connsiteY559" fmla="*/ 7798505 h 10288588"/>
              <a:gd name="connsiteX560" fmla="*/ 15198973 w 18288000"/>
              <a:gd name="connsiteY560" fmla="*/ 7808304 h 10288588"/>
              <a:gd name="connsiteX561" fmla="*/ 15207686 w 18288000"/>
              <a:gd name="connsiteY561" fmla="*/ 7817490 h 10288588"/>
              <a:gd name="connsiteX562" fmla="*/ 15887360 w 18288000"/>
              <a:gd name="connsiteY562" fmla="*/ 8479511 h 10288588"/>
              <a:gd name="connsiteX563" fmla="*/ 15898252 w 18288000"/>
              <a:gd name="connsiteY563" fmla="*/ 8490535 h 10288588"/>
              <a:gd name="connsiteX564" fmla="*/ 15905876 w 18288000"/>
              <a:gd name="connsiteY564" fmla="*/ 8500946 h 10288588"/>
              <a:gd name="connsiteX565" fmla="*/ 15911322 w 18288000"/>
              <a:gd name="connsiteY565" fmla="*/ 8511969 h 10288588"/>
              <a:gd name="connsiteX566" fmla="*/ 15916769 w 18288000"/>
              <a:gd name="connsiteY566" fmla="*/ 8522993 h 10288588"/>
              <a:gd name="connsiteX567" fmla="*/ 15920036 w 18288000"/>
              <a:gd name="connsiteY567" fmla="*/ 8534629 h 10288588"/>
              <a:gd name="connsiteX568" fmla="*/ 15921125 w 18288000"/>
              <a:gd name="connsiteY568" fmla="*/ 8545040 h 10288588"/>
              <a:gd name="connsiteX569" fmla="*/ 15921125 w 18288000"/>
              <a:gd name="connsiteY569" fmla="*/ 8556063 h 10288588"/>
              <a:gd name="connsiteX570" fmla="*/ 15920036 w 18288000"/>
              <a:gd name="connsiteY570" fmla="*/ 8567699 h 10288588"/>
              <a:gd name="connsiteX571" fmla="*/ 15916769 w 18288000"/>
              <a:gd name="connsiteY571" fmla="*/ 8578723 h 10288588"/>
              <a:gd name="connsiteX572" fmla="*/ 15910233 w 18288000"/>
              <a:gd name="connsiteY572" fmla="*/ 8589134 h 10288588"/>
              <a:gd name="connsiteX573" fmla="*/ 15904787 w 18288000"/>
              <a:gd name="connsiteY573" fmla="*/ 8600157 h 10288588"/>
              <a:gd name="connsiteX574" fmla="*/ 15897163 w 18288000"/>
              <a:gd name="connsiteY574" fmla="*/ 8610568 h 10288588"/>
              <a:gd name="connsiteX575" fmla="*/ 15886270 w 18288000"/>
              <a:gd name="connsiteY575" fmla="*/ 8619755 h 10288588"/>
              <a:gd name="connsiteX576" fmla="*/ 15875378 w 18288000"/>
              <a:gd name="connsiteY576" fmla="*/ 8629553 h 10288588"/>
              <a:gd name="connsiteX577" fmla="*/ 15862308 w 18288000"/>
              <a:gd name="connsiteY577" fmla="*/ 8638739 h 10288588"/>
              <a:gd name="connsiteX578" fmla="*/ 15849237 w 18288000"/>
              <a:gd name="connsiteY578" fmla="*/ 8647313 h 10288588"/>
              <a:gd name="connsiteX579" fmla="*/ 15371069 w 18288000"/>
              <a:gd name="connsiteY579" fmla="*/ 8916164 h 10288588"/>
              <a:gd name="connsiteX580" fmla="*/ 15354731 w 18288000"/>
              <a:gd name="connsiteY580" fmla="*/ 8924125 h 10288588"/>
              <a:gd name="connsiteX581" fmla="*/ 15339482 w 18288000"/>
              <a:gd name="connsiteY581" fmla="*/ 8930862 h 10288588"/>
              <a:gd name="connsiteX582" fmla="*/ 15322055 w 18288000"/>
              <a:gd name="connsiteY582" fmla="*/ 8937598 h 10288588"/>
              <a:gd name="connsiteX583" fmla="*/ 15304627 w 18288000"/>
              <a:gd name="connsiteY583" fmla="*/ 8943110 h 10288588"/>
              <a:gd name="connsiteX584" fmla="*/ 15286110 w 18288000"/>
              <a:gd name="connsiteY584" fmla="*/ 8948009 h 10288588"/>
              <a:gd name="connsiteX585" fmla="*/ 15267594 w 18288000"/>
              <a:gd name="connsiteY585" fmla="*/ 8951072 h 10288588"/>
              <a:gd name="connsiteX586" fmla="*/ 15249077 w 18288000"/>
              <a:gd name="connsiteY586" fmla="*/ 8954134 h 10288588"/>
              <a:gd name="connsiteX587" fmla="*/ 15229471 w 18288000"/>
              <a:gd name="connsiteY587" fmla="*/ 8955971 h 10288588"/>
              <a:gd name="connsiteX588" fmla="*/ 15208776 w 18288000"/>
              <a:gd name="connsiteY588" fmla="*/ 8956583 h 10288588"/>
              <a:gd name="connsiteX589" fmla="*/ 15189170 w 18288000"/>
              <a:gd name="connsiteY589" fmla="*/ 8956583 h 10288588"/>
              <a:gd name="connsiteX590" fmla="*/ 15169564 w 18288000"/>
              <a:gd name="connsiteY590" fmla="*/ 8955971 h 10288588"/>
              <a:gd name="connsiteX591" fmla="*/ 15148869 w 18288000"/>
              <a:gd name="connsiteY591" fmla="*/ 8954134 h 10288588"/>
              <a:gd name="connsiteX592" fmla="*/ 15130352 w 18288000"/>
              <a:gd name="connsiteY592" fmla="*/ 8951684 h 10288588"/>
              <a:gd name="connsiteX593" fmla="*/ 15110746 w 18288000"/>
              <a:gd name="connsiteY593" fmla="*/ 8948622 h 10288588"/>
              <a:gd name="connsiteX594" fmla="*/ 15092229 w 18288000"/>
              <a:gd name="connsiteY594" fmla="*/ 8943723 h 10288588"/>
              <a:gd name="connsiteX595" fmla="*/ 15072623 w 18288000"/>
              <a:gd name="connsiteY595" fmla="*/ 8938211 h 10288588"/>
              <a:gd name="connsiteX596" fmla="*/ 13895177 w 18288000"/>
              <a:gd name="connsiteY596" fmla="*/ 8555451 h 10288588"/>
              <a:gd name="connsiteX597" fmla="*/ 13879928 w 18288000"/>
              <a:gd name="connsiteY597" fmla="*/ 8550552 h 10288588"/>
              <a:gd name="connsiteX598" fmla="*/ 13862500 w 18288000"/>
              <a:gd name="connsiteY598" fmla="*/ 8546877 h 10288588"/>
              <a:gd name="connsiteX599" fmla="*/ 13845073 w 18288000"/>
              <a:gd name="connsiteY599" fmla="*/ 8542590 h 10288588"/>
              <a:gd name="connsiteX600" fmla="*/ 13827645 w 18288000"/>
              <a:gd name="connsiteY600" fmla="*/ 8540140 h 10288588"/>
              <a:gd name="connsiteX601" fmla="*/ 13811307 w 18288000"/>
              <a:gd name="connsiteY601" fmla="*/ 8538303 h 10288588"/>
              <a:gd name="connsiteX602" fmla="*/ 13793879 w 18288000"/>
              <a:gd name="connsiteY602" fmla="*/ 8537078 h 10288588"/>
              <a:gd name="connsiteX603" fmla="*/ 13776452 w 18288000"/>
              <a:gd name="connsiteY603" fmla="*/ 8536466 h 10288588"/>
              <a:gd name="connsiteX604" fmla="*/ 13757935 w 18288000"/>
              <a:gd name="connsiteY604" fmla="*/ 8537078 h 10288588"/>
              <a:gd name="connsiteX605" fmla="*/ 13741597 w 18288000"/>
              <a:gd name="connsiteY605" fmla="*/ 8537691 h 10288588"/>
              <a:gd name="connsiteX606" fmla="*/ 13724169 w 18288000"/>
              <a:gd name="connsiteY606" fmla="*/ 8538916 h 10288588"/>
              <a:gd name="connsiteX607" fmla="*/ 13706742 w 18288000"/>
              <a:gd name="connsiteY607" fmla="*/ 8541365 h 10288588"/>
              <a:gd name="connsiteX608" fmla="*/ 13689314 w 18288000"/>
              <a:gd name="connsiteY608" fmla="*/ 8544427 h 10288588"/>
              <a:gd name="connsiteX609" fmla="*/ 13674065 w 18288000"/>
              <a:gd name="connsiteY609" fmla="*/ 8548714 h 10288588"/>
              <a:gd name="connsiteX610" fmla="*/ 13656638 w 18288000"/>
              <a:gd name="connsiteY610" fmla="*/ 8553001 h 10288588"/>
              <a:gd name="connsiteX611" fmla="*/ 13641388 w 18288000"/>
              <a:gd name="connsiteY611" fmla="*/ 8557901 h 10288588"/>
              <a:gd name="connsiteX612" fmla="*/ 13626139 w 18288000"/>
              <a:gd name="connsiteY612" fmla="*/ 8564025 h 10288588"/>
              <a:gd name="connsiteX613" fmla="*/ 13556429 w 18288000"/>
              <a:gd name="connsiteY613" fmla="*/ 8592808 h 10288588"/>
              <a:gd name="connsiteX614" fmla="*/ 13485630 w 18288000"/>
              <a:gd name="connsiteY614" fmla="*/ 8620979 h 10288588"/>
              <a:gd name="connsiteX615" fmla="*/ 13413742 w 18288000"/>
              <a:gd name="connsiteY615" fmla="*/ 8649150 h 10288588"/>
              <a:gd name="connsiteX616" fmla="*/ 13342942 w 18288000"/>
              <a:gd name="connsiteY616" fmla="*/ 8676097 h 10288588"/>
              <a:gd name="connsiteX617" fmla="*/ 13271054 w 18288000"/>
              <a:gd name="connsiteY617" fmla="*/ 8703043 h 10288588"/>
              <a:gd name="connsiteX618" fmla="*/ 13198076 w 18288000"/>
              <a:gd name="connsiteY618" fmla="*/ 8729377 h 10288588"/>
              <a:gd name="connsiteX619" fmla="*/ 13125098 w 18288000"/>
              <a:gd name="connsiteY619" fmla="*/ 8755711 h 10288588"/>
              <a:gd name="connsiteX620" fmla="*/ 13051031 w 18288000"/>
              <a:gd name="connsiteY620" fmla="*/ 8780820 h 10288588"/>
              <a:gd name="connsiteX621" fmla="*/ 13035782 w 18288000"/>
              <a:gd name="connsiteY621" fmla="*/ 8786332 h 10288588"/>
              <a:gd name="connsiteX622" fmla="*/ 13020533 w 18288000"/>
              <a:gd name="connsiteY622" fmla="*/ 8793068 h 10288588"/>
              <a:gd name="connsiteX623" fmla="*/ 13007463 w 18288000"/>
              <a:gd name="connsiteY623" fmla="*/ 8799192 h 10288588"/>
              <a:gd name="connsiteX624" fmla="*/ 12994392 w 18288000"/>
              <a:gd name="connsiteY624" fmla="*/ 8807154 h 10288588"/>
              <a:gd name="connsiteX625" fmla="*/ 12983500 w 18288000"/>
              <a:gd name="connsiteY625" fmla="*/ 8813890 h 10288588"/>
              <a:gd name="connsiteX626" fmla="*/ 12972608 w 18288000"/>
              <a:gd name="connsiteY626" fmla="*/ 8822464 h 10288588"/>
              <a:gd name="connsiteX627" fmla="*/ 12963894 w 18288000"/>
              <a:gd name="connsiteY627" fmla="*/ 8831038 h 10288588"/>
              <a:gd name="connsiteX628" fmla="*/ 12956269 w 18288000"/>
              <a:gd name="connsiteY628" fmla="*/ 8838999 h 10288588"/>
              <a:gd name="connsiteX629" fmla="*/ 12948645 w 18288000"/>
              <a:gd name="connsiteY629" fmla="*/ 8848186 h 10288588"/>
              <a:gd name="connsiteX630" fmla="*/ 12942109 w 18288000"/>
              <a:gd name="connsiteY630" fmla="*/ 8857984 h 10288588"/>
              <a:gd name="connsiteX631" fmla="*/ 12937752 w 18288000"/>
              <a:gd name="connsiteY631" fmla="*/ 8867783 h 10288588"/>
              <a:gd name="connsiteX632" fmla="*/ 12935574 w 18288000"/>
              <a:gd name="connsiteY632" fmla="*/ 8876969 h 10288588"/>
              <a:gd name="connsiteX633" fmla="*/ 12933396 w 18288000"/>
              <a:gd name="connsiteY633" fmla="*/ 8886768 h 10288588"/>
              <a:gd name="connsiteX634" fmla="*/ 12932306 w 18288000"/>
              <a:gd name="connsiteY634" fmla="*/ 8897179 h 10288588"/>
              <a:gd name="connsiteX635" fmla="*/ 12932306 w 18288000"/>
              <a:gd name="connsiteY635" fmla="*/ 8907590 h 10288588"/>
              <a:gd name="connsiteX636" fmla="*/ 12934485 w 18288000"/>
              <a:gd name="connsiteY636" fmla="*/ 8917389 h 10288588"/>
              <a:gd name="connsiteX637" fmla="*/ 13113117 w 18288000"/>
              <a:gd name="connsiteY637" fmla="*/ 9675560 h 10288588"/>
              <a:gd name="connsiteX638" fmla="*/ 13115295 w 18288000"/>
              <a:gd name="connsiteY638" fmla="*/ 9687196 h 10288588"/>
              <a:gd name="connsiteX639" fmla="*/ 13116385 w 18288000"/>
              <a:gd name="connsiteY639" fmla="*/ 9698831 h 10288588"/>
              <a:gd name="connsiteX640" fmla="*/ 13113117 w 18288000"/>
              <a:gd name="connsiteY640" fmla="*/ 9710467 h 10288588"/>
              <a:gd name="connsiteX641" fmla="*/ 13110938 w 18288000"/>
              <a:gd name="connsiteY641" fmla="*/ 9722103 h 10288588"/>
              <a:gd name="connsiteX642" fmla="*/ 13105492 w 18288000"/>
              <a:gd name="connsiteY642" fmla="*/ 9733127 h 10288588"/>
              <a:gd name="connsiteX643" fmla="*/ 13100046 w 18288000"/>
              <a:gd name="connsiteY643" fmla="*/ 9743538 h 10288588"/>
              <a:gd name="connsiteX644" fmla="*/ 13092422 w 18288000"/>
              <a:gd name="connsiteY644" fmla="*/ 9753336 h 10288588"/>
              <a:gd name="connsiteX645" fmla="*/ 13082619 w 18288000"/>
              <a:gd name="connsiteY645" fmla="*/ 9763135 h 10288588"/>
              <a:gd name="connsiteX646" fmla="*/ 13072816 w 18288000"/>
              <a:gd name="connsiteY646" fmla="*/ 9772934 h 10288588"/>
              <a:gd name="connsiteX647" fmla="*/ 13060834 w 18288000"/>
              <a:gd name="connsiteY647" fmla="*/ 9782120 h 10288588"/>
              <a:gd name="connsiteX648" fmla="*/ 13047764 w 18288000"/>
              <a:gd name="connsiteY648" fmla="*/ 9790081 h 10288588"/>
              <a:gd name="connsiteX649" fmla="*/ 13032515 w 18288000"/>
              <a:gd name="connsiteY649" fmla="*/ 9798043 h 10288588"/>
              <a:gd name="connsiteX650" fmla="*/ 13017266 w 18288000"/>
              <a:gd name="connsiteY650" fmla="*/ 9804779 h 10288588"/>
              <a:gd name="connsiteX651" fmla="*/ 13000927 w 18288000"/>
              <a:gd name="connsiteY651" fmla="*/ 9811516 h 10288588"/>
              <a:gd name="connsiteX652" fmla="*/ 12982410 w 18288000"/>
              <a:gd name="connsiteY652" fmla="*/ 9817028 h 10288588"/>
              <a:gd name="connsiteX653" fmla="*/ 12962805 w 18288000"/>
              <a:gd name="connsiteY653" fmla="*/ 9822539 h 10288588"/>
              <a:gd name="connsiteX654" fmla="*/ 12339771 w 18288000"/>
              <a:gd name="connsiteY654" fmla="*/ 9967682 h 10288588"/>
              <a:gd name="connsiteX655" fmla="*/ 12320165 w 18288000"/>
              <a:gd name="connsiteY655" fmla="*/ 9971969 h 10288588"/>
              <a:gd name="connsiteX656" fmla="*/ 12299470 w 18288000"/>
              <a:gd name="connsiteY656" fmla="*/ 9975643 h 10288588"/>
              <a:gd name="connsiteX657" fmla="*/ 12279864 w 18288000"/>
              <a:gd name="connsiteY657" fmla="*/ 9977481 h 10288588"/>
              <a:gd name="connsiteX658" fmla="*/ 12260258 w 18288000"/>
              <a:gd name="connsiteY658" fmla="*/ 9978706 h 10288588"/>
              <a:gd name="connsiteX659" fmla="*/ 12240652 w 18288000"/>
              <a:gd name="connsiteY659" fmla="*/ 9978706 h 10288588"/>
              <a:gd name="connsiteX660" fmla="*/ 12219957 w 18288000"/>
              <a:gd name="connsiteY660" fmla="*/ 9978093 h 10288588"/>
              <a:gd name="connsiteX661" fmla="*/ 12200351 w 18288000"/>
              <a:gd name="connsiteY661" fmla="*/ 9976868 h 10288588"/>
              <a:gd name="connsiteX662" fmla="*/ 12180745 w 18288000"/>
              <a:gd name="connsiteY662" fmla="*/ 9974419 h 10288588"/>
              <a:gd name="connsiteX663" fmla="*/ 12162228 w 18288000"/>
              <a:gd name="connsiteY663" fmla="*/ 9970744 h 10288588"/>
              <a:gd name="connsiteX664" fmla="*/ 12144800 w 18288000"/>
              <a:gd name="connsiteY664" fmla="*/ 9966457 h 10288588"/>
              <a:gd name="connsiteX665" fmla="*/ 12126284 w 18288000"/>
              <a:gd name="connsiteY665" fmla="*/ 9962170 h 10288588"/>
              <a:gd name="connsiteX666" fmla="*/ 12108856 w 18288000"/>
              <a:gd name="connsiteY666" fmla="*/ 9956046 h 10288588"/>
              <a:gd name="connsiteX667" fmla="*/ 12092518 w 18288000"/>
              <a:gd name="connsiteY667" fmla="*/ 9949310 h 10288588"/>
              <a:gd name="connsiteX668" fmla="*/ 12077269 w 18288000"/>
              <a:gd name="connsiteY668" fmla="*/ 9941348 h 10288588"/>
              <a:gd name="connsiteX669" fmla="*/ 12063109 w 18288000"/>
              <a:gd name="connsiteY669" fmla="*/ 9933387 h 10288588"/>
              <a:gd name="connsiteX670" fmla="*/ 12050038 w 18288000"/>
              <a:gd name="connsiteY670" fmla="*/ 9924201 h 10288588"/>
              <a:gd name="connsiteX671" fmla="*/ 11222231 w 18288000"/>
              <a:gd name="connsiteY671" fmla="*/ 9319134 h 10288588"/>
              <a:gd name="connsiteX672" fmla="*/ 11210250 w 18288000"/>
              <a:gd name="connsiteY672" fmla="*/ 9310560 h 10288588"/>
              <a:gd name="connsiteX673" fmla="*/ 11198268 w 18288000"/>
              <a:gd name="connsiteY673" fmla="*/ 9303211 h 10288588"/>
              <a:gd name="connsiteX674" fmla="*/ 11184109 w 18288000"/>
              <a:gd name="connsiteY674" fmla="*/ 9296474 h 10288588"/>
              <a:gd name="connsiteX675" fmla="*/ 11171038 w 18288000"/>
              <a:gd name="connsiteY675" fmla="*/ 9289738 h 10288588"/>
              <a:gd name="connsiteX676" fmla="*/ 11155789 w 18288000"/>
              <a:gd name="connsiteY676" fmla="*/ 9284838 h 10288588"/>
              <a:gd name="connsiteX677" fmla="*/ 11140540 w 18288000"/>
              <a:gd name="connsiteY677" fmla="*/ 9279939 h 10288588"/>
              <a:gd name="connsiteX678" fmla="*/ 11125291 w 18288000"/>
              <a:gd name="connsiteY678" fmla="*/ 9275040 h 10288588"/>
              <a:gd name="connsiteX679" fmla="*/ 11108952 w 18288000"/>
              <a:gd name="connsiteY679" fmla="*/ 9271978 h 10288588"/>
              <a:gd name="connsiteX680" fmla="*/ 11091525 w 18288000"/>
              <a:gd name="connsiteY680" fmla="*/ 9268915 h 10288588"/>
              <a:gd name="connsiteX681" fmla="*/ 11074097 w 18288000"/>
              <a:gd name="connsiteY681" fmla="*/ 9267078 h 10288588"/>
              <a:gd name="connsiteX682" fmla="*/ 11057759 w 18288000"/>
              <a:gd name="connsiteY682" fmla="*/ 9265241 h 10288588"/>
              <a:gd name="connsiteX683" fmla="*/ 11039242 w 18288000"/>
              <a:gd name="connsiteY683" fmla="*/ 9264016 h 10288588"/>
              <a:gd name="connsiteX684" fmla="*/ 11021815 w 18288000"/>
              <a:gd name="connsiteY684" fmla="*/ 9264016 h 10288588"/>
              <a:gd name="connsiteX685" fmla="*/ 11003298 w 18288000"/>
              <a:gd name="connsiteY685" fmla="*/ 9264629 h 10288588"/>
              <a:gd name="connsiteX686" fmla="*/ 10985871 w 18288000"/>
              <a:gd name="connsiteY686" fmla="*/ 9266466 h 10288588"/>
              <a:gd name="connsiteX687" fmla="*/ 10967354 w 18288000"/>
              <a:gd name="connsiteY687" fmla="*/ 9268915 h 10288588"/>
              <a:gd name="connsiteX688" fmla="*/ 10881306 w 18288000"/>
              <a:gd name="connsiteY688" fmla="*/ 9280551 h 10288588"/>
              <a:gd name="connsiteX689" fmla="*/ 10795257 w 18288000"/>
              <a:gd name="connsiteY689" fmla="*/ 9290962 h 10288588"/>
              <a:gd name="connsiteX690" fmla="*/ 10710298 w 18288000"/>
              <a:gd name="connsiteY690" fmla="*/ 9301986 h 10288588"/>
              <a:gd name="connsiteX691" fmla="*/ 10623160 w 18288000"/>
              <a:gd name="connsiteY691" fmla="*/ 9311785 h 10288588"/>
              <a:gd name="connsiteX692" fmla="*/ 10536023 w 18288000"/>
              <a:gd name="connsiteY692" fmla="*/ 9321583 h 10288588"/>
              <a:gd name="connsiteX693" fmla="*/ 10447796 w 18288000"/>
              <a:gd name="connsiteY693" fmla="*/ 9330769 h 10288588"/>
              <a:gd name="connsiteX694" fmla="*/ 10361748 w 18288000"/>
              <a:gd name="connsiteY694" fmla="*/ 9338118 h 10288588"/>
              <a:gd name="connsiteX695" fmla="*/ 10273521 w 18288000"/>
              <a:gd name="connsiteY695" fmla="*/ 9346080 h 10288588"/>
              <a:gd name="connsiteX696" fmla="*/ 10255004 w 18288000"/>
              <a:gd name="connsiteY696" fmla="*/ 9347917 h 10288588"/>
              <a:gd name="connsiteX697" fmla="*/ 10236487 w 18288000"/>
              <a:gd name="connsiteY697" fmla="*/ 9350367 h 10288588"/>
              <a:gd name="connsiteX698" fmla="*/ 10219060 w 18288000"/>
              <a:gd name="connsiteY698" fmla="*/ 9354041 h 10288588"/>
              <a:gd name="connsiteX699" fmla="*/ 10203811 w 18288000"/>
              <a:gd name="connsiteY699" fmla="*/ 9358328 h 10288588"/>
              <a:gd name="connsiteX700" fmla="*/ 10187473 w 18288000"/>
              <a:gd name="connsiteY700" fmla="*/ 9362615 h 10288588"/>
              <a:gd name="connsiteX701" fmla="*/ 10172223 w 18288000"/>
              <a:gd name="connsiteY701" fmla="*/ 9367514 h 10288588"/>
              <a:gd name="connsiteX702" fmla="*/ 10158064 w 18288000"/>
              <a:gd name="connsiteY702" fmla="*/ 9373639 h 10288588"/>
              <a:gd name="connsiteX703" fmla="*/ 10143904 w 18288000"/>
              <a:gd name="connsiteY703" fmla="*/ 9379150 h 10288588"/>
              <a:gd name="connsiteX704" fmla="*/ 10131922 w 18288000"/>
              <a:gd name="connsiteY704" fmla="*/ 9386499 h 10288588"/>
              <a:gd name="connsiteX705" fmla="*/ 10119941 w 18288000"/>
              <a:gd name="connsiteY705" fmla="*/ 9393236 h 10288588"/>
              <a:gd name="connsiteX706" fmla="*/ 10110138 w 18288000"/>
              <a:gd name="connsiteY706" fmla="*/ 9401810 h 10288588"/>
              <a:gd name="connsiteX707" fmla="*/ 10099246 w 18288000"/>
              <a:gd name="connsiteY707" fmla="*/ 9410384 h 10288588"/>
              <a:gd name="connsiteX708" fmla="*/ 10090532 w 18288000"/>
              <a:gd name="connsiteY708" fmla="*/ 9418345 h 10288588"/>
              <a:gd name="connsiteX709" fmla="*/ 10083997 w 18288000"/>
              <a:gd name="connsiteY709" fmla="*/ 9428144 h 10288588"/>
              <a:gd name="connsiteX710" fmla="*/ 10076372 w 18288000"/>
              <a:gd name="connsiteY710" fmla="*/ 9437942 h 10288588"/>
              <a:gd name="connsiteX711" fmla="*/ 10070926 w 18288000"/>
              <a:gd name="connsiteY711" fmla="*/ 9447741 h 10288588"/>
              <a:gd name="connsiteX712" fmla="*/ 9720197 w 18288000"/>
              <a:gd name="connsiteY712" fmla="*/ 10185702 h 10288588"/>
              <a:gd name="connsiteX713" fmla="*/ 9713662 w 18288000"/>
              <a:gd name="connsiteY713" fmla="*/ 10196726 h 10288588"/>
              <a:gd name="connsiteX714" fmla="*/ 9706037 w 18288000"/>
              <a:gd name="connsiteY714" fmla="*/ 10207749 h 10288588"/>
              <a:gd name="connsiteX715" fmla="*/ 9697324 w 18288000"/>
              <a:gd name="connsiteY715" fmla="*/ 10218160 h 10288588"/>
              <a:gd name="connsiteX716" fmla="*/ 9685342 w 18288000"/>
              <a:gd name="connsiteY716" fmla="*/ 10227346 h 10288588"/>
              <a:gd name="connsiteX717" fmla="*/ 9674450 w 18288000"/>
              <a:gd name="connsiteY717" fmla="*/ 10236533 h 10288588"/>
              <a:gd name="connsiteX718" fmla="*/ 9661379 w 18288000"/>
              <a:gd name="connsiteY718" fmla="*/ 10245719 h 10288588"/>
              <a:gd name="connsiteX719" fmla="*/ 9647220 w 18288000"/>
              <a:gd name="connsiteY719" fmla="*/ 10253068 h 10288588"/>
              <a:gd name="connsiteX720" fmla="*/ 9631970 w 18288000"/>
              <a:gd name="connsiteY720" fmla="*/ 10260417 h 10288588"/>
              <a:gd name="connsiteX721" fmla="*/ 9615632 w 18288000"/>
              <a:gd name="connsiteY721" fmla="*/ 10266541 h 10288588"/>
              <a:gd name="connsiteX722" fmla="*/ 9599294 w 18288000"/>
              <a:gd name="connsiteY722" fmla="*/ 10272665 h 10288588"/>
              <a:gd name="connsiteX723" fmla="*/ 9580777 w 18288000"/>
              <a:gd name="connsiteY723" fmla="*/ 10276952 h 10288588"/>
              <a:gd name="connsiteX724" fmla="*/ 9562260 w 18288000"/>
              <a:gd name="connsiteY724" fmla="*/ 10280627 h 10288588"/>
              <a:gd name="connsiteX725" fmla="*/ 9542654 w 18288000"/>
              <a:gd name="connsiteY725" fmla="*/ 10284301 h 10288588"/>
              <a:gd name="connsiteX726" fmla="*/ 9523048 w 18288000"/>
              <a:gd name="connsiteY726" fmla="*/ 10286751 h 10288588"/>
              <a:gd name="connsiteX727" fmla="*/ 9503443 w 18288000"/>
              <a:gd name="connsiteY727" fmla="*/ 10287976 h 10288588"/>
              <a:gd name="connsiteX728" fmla="*/ 9481658 w 18288000"/>
              <a:gd name="connsiteY728" fmla="*/ 10288588 h 10288588"/>
              <a:gd name="connsiteX729" fmla="*/ 8806342 w 18288000"/>
              <a:gd name="connsiteY729" fmla="*/ 10288588 h 10288588"/>
              <a:gd name="connsiteX730" fmla="*/ 8784557 w 18288000"/>
              <a:gd name="connsiteY730" fmla="*/ 10287976 h 10288588"/>
              <a:gd name="connsiteX731" fmla="*/ 8764952 w 18288000"/>
              <a:gd name="connsiteY731" fmla="*/ 10286751 h 10288588"/>
              <a:gd name="connsiteX732" fmla="*/ 8745346 w 18288000"/>
              <a:gd name="connsiteY732" fmla="*/ 10284301 h 10288588"/>
              <a:gd name="connsiteX733" fmla="*/ 8725740 w 18288000"/>
              <a:gd name="connsiteY733" fmla="*/ 10280627 h 10288588"/>
              <a:gd name="connsiteX734" fmla="*/ 8707223 w 18288000"/>
              <a:gd name="connsiteY734" fmla="*/ 10276952 h 10288588"/>
              <a:gd name="connsiteX735" fmla="*/ 8688706 w 18288000"/>
              <a:gd name="connsiteY735" fmla="*/ 10272665 h 10288588"/>
              <a:gd name="connsiteX736" fmla="*/ 8672368 w 18288000"/>
              <a:gd name="connsiteY736" fmla="*/ 10266541 h 10288588"/>
              <a:gd name="connsiteX737" fmla="*/ 8656030 w 18288000"/>
              <a:gd name="connsiteY737" fmla="*/ 10260417 h 10288588"/>
              <a:gd name="connsiteX738" fmla="*/ 8640780 w 18288000"/>
              <a:gd name="connsiteY738" fmla="*/ 10253068 h 10288588"/>
              <a:gd name="connsiteX739" fmla="*/ 8626621 w 18288000"/>
              <a:gd name="connsiteY739" fmla="*/ 10245719 h 10288588"/>
              <a:gd name="connsiteX740" fmla="*/ 8613550 w 18288000"/>
              <a:gd name="connsiteY740" fmla="*/ 10236533 h 10288588"/>
              <a:gd name="connsiteX741" fmla="*/ 8602658 w 18288000"/>
              <a:gd name="connsiteY741" fmla="*/ 10227346 h 10288588"/>
              <a:gd name="connsiteX742" fmla="*/ 8590676 w 18288000"/>
              <a:gd name="connsiteY742" fmla="*/ 10218160 h 10288588"/>
              <a:gd name="connsiteX743" fmla="*/ 8581963 w 18288000"/>
              <a:gd name="connsiteY743" fmla="*/ 10207749 h 10288588"/>
              <a:gd name="connsiteX744" fmla="*/ 8574338 w 18288000"/>
              <a:gd name="connsiteY744" fmla="*/ 10196726 h 10288588"/>
              <a:gd name="connsiteX745" fmla="*/ 8567803 w 18288000"/>
              <a:gd name="connsiteY745" fmla="*/ 10185702 h 10288588"/>
              <a:gd name="connsiteX746" fmla="*/ 8217075 w 18288000"/>
              <a:gd name="connsiteY746" fmla="*/ 9447741 h 10288588"/>
              <a:gd name="connsiteX747" fmla="*/ 8211629 w 18288000"/>
              <a:gd name="connsiteY747" fmla="*/ 9437942 h 10288588"/>
              <a:gd name="connsiteX748" fmla="*/ 8204004 w 18288000"/>
              <a:gd name="connsiteY748" fmla="*/ 9428144 h 10288588"/>
              <a:gd name="connsiteX749" fmla="*/ 8197469 w 18288000"/>
              <a:gd name="connsiteY749" fmla="*/ 9418345 h 10288588"/>
              <a:gd name="connsiteX750" fmla="*/ 8188755 w 18288000"/>
              <a:gd name="connsiteY750" fmla="*/ 9410384 h 10288588"/>
              <a:gd name="connsiteX751" fmla="*/ 8177862 w 18288000"/>
              <a:gd name="connsiteY751" fmla="*/ 9401810 h 10288588"/>
              <a:gd name="connsiteX752" fmla="*/ 8168060 w 18288000"/>
              <a:gd name="connsiteY752" fmla="*/ 9393236 h 10288588"/>
              <a:gd name="connsiteX753" fmla="*/ 8156078 w 18288000"/>
              <a:gd name="connsiteY753" fmla="*/ 9386499 h 10288588"/>
              <a:gd name="connsiteX754" fmla="*/ 8144097 w 18288000"/>
              <a:gd name="connsiteY754" fmla="*/ 9379150 h 10288588"/>
              <a:gd name="connsiteX755" fmla="*/ 8129937 w 18288000"/>
              <a:gd name="connsiteY755" fmla="*/ 9373639 h 10288588"/>
              <a:gd name="connsiteX756" fmla="*/ 8115777 w 18288000"/>
              <a:gd name="connsiteY756" fmla="*/ 9367514 h 10288588"/>
              <a:gd name="connsiteX757" fmla="*/ 8100528 w 18288000"/>
              <a:gd name="connsiteY757" fmla="*/ 9362615 h 10288588"/>
              <a:gd name="connsiteX758" fmla="*/ 8084190 w 18288000"/>
              <a:gd name="connsiteY758" fmla="*/ 9358328 h 10288588"/>
              <a:gd name="connsiteX759" fmla="*/ 8068941 w 18288000"/>
              <a:gd name="connsiteY759" fmla="*/ 9354041 h 10288588"/>
              <a:gd name="connsiteX760" fmla="*/ 8051513 w 18288000"/>
              <a:gd name="connsiteY760" fmla="*/ 9350367 h 10288588"/>
              <a:gd name="connsiteX761" fmla="*/ 8032996 w 18288000"/>
              <a:gd name="connsiteY761" fmla="*/ 9347917 h 10288588"/>
              <a:gd name="connsiteX762" fmla="*/ 8014480 w 18288000"/>
              <a:gd name="connsiteY762" fmla="*/ 9346080 h 10288588"/>
              <a:gd name="connsiteX763" fmla="*/ 7929521 w 18288000"/>
              <a:gd name="connsiteY763" fmla="*/ 9338731 h 10288588"/>
              <a:gd name="connsiteX764" fmla="*/ 7843472 w 18288000"/>
              <a:gd name="connsiteY764" fmla="*/ 9330769 h 10288588"/>
              <a:gd name="connsiteX765" fmla="*/ 7757423 w 18288000"/>
              <a:gd name="connsiteY765" fmla="*/ 9322196 h 10288588"/>
              <a:gd name="connsiteX766" fmla="*/ 7671375 w 18288000"/>
              <a:gd name="connsiteY766" fmla="*/ 9312397 h 10288588"/>
              <a:gd name="connsiteX767" fmla="*/ 7587505 w 18288000"/>
              <a:gd name="connsiteY767" fmla="*/ 9302598 h 10288588"/>
              <a:gd name="connsiteX768" fmla="*/ 7502546 w 18288000"/>
              <a:gd name="connsiteY768" fmla="*/ 9292800 h 10288588"/>
              <a:gd name="connsiteX769" fmla="*/ 7418677 w 18288000"/>
              <a:gd name="connsiteY769" fmla="*/ 9282389 h 10288588"/>
              <a:gd name="connsiteX770" fmla="*/ 7334807 w 18288000"/>
              <a:gd name="connsiteY770" fmla="*/ 9270753 h 10288588"/>
              <a:gd name="connsiteX771" fmla="*/ 7316290 w 18288000"/>
              <a:gd name="connsiteY771" fmla="*/ 9268915 h 10288588"/>
              <a:gd name="connsiteX772" fmla="*/ 7298862 w 18288000"/>
              <a:gd name="connsiteY772" fmla="*/ 9267078 h 10288588"/>
              <a:gd name="connsiteX773" fmla="*/ 7281434 w 18288000"/>
              <a:gd name="connsiteY773" fmla="*/ 9266466 h 10288588"/>
              <a:gd name="connsiteX774" fmla="*/ 7262918 w 18288000"/>
              <a:gd name="connsiteY774" fmla="*/ 9267078 h 10288588"/>
              <a:gd name="connsiteX775" fmla="*/ 7245491 w 18288000"/>
              <a:gd name="connsiteY775" fmla="*/ 9267691 h 10288588"/>
              <a:gd name="connsiteX776" fmla="*/ 7226974 w 18288000"/>
              <a:gd name="connsiteY776" fmla="*/ 9268915 h 10288588"/>
              <a:gd name="connsiteX777" fmla="*/ 7211724 w 18288000"/>
              <a:gd name="connsiteY777" fmla="*/ 9271365 h 10288588"/>
              <a:gd name="connsiteX778" fmla="*/ 7194297 w 18288000"/>
              <a:gd name="connsiteY778" fmla="*/ 9273815 h 10288588"/>
              <a:gd name="connsiteX779" fmla="*/ 7177959 w 18288000"/>
              <a:gd name="connsiteY779" fmla="*/ 9277489 h 10288588"/>
              <a:gd name="connsiteX780" fmla="*/ 7161621 w 18288000"/>
              <a:gd name="connsiteY780" fmla="*/ 9281776 h 10288588"/>
              <a:gd name="connsiteX781" fmla="*/ 7147461 w 18288000"/>
              <a:gd name="connsiteY781" fmla="*/ 9286676 h 10288588"/>
              <a:gd name="connsiteX782" fmla="*/ 7132212 w 18288000"/>
              <a:gd name="connsiteY782" fmla="*/ 9292800 h 10288588"/>
              <a:gd name="connsiteX783" fmla="*/ 7116963 w 18288000"/>
              <a:gd name="connsiteY783" fmla="*/ 9298311 h 10288588"/>
              <a:gd name="connsiteX784" fmla="*/ 7104981 w 18288000"/>
              <a:gd name="connsiteY784" fmla="*/ 9305660 h 10288588"/>
              <a:gd name="connsiteX785" fmla="*/ 7091910 w 18288000"/>
              <a:gd name="connsiteY785" fmla="*/ 9313009 h 10288588"/>
              <a:gd name="connsiteX786" fmla="*/ 7079929 w 18288000"/>
              <a:gd name="connsiteY786" fmla="*/ 9320971 h 10288588"/>
              <a:gd name="connsiteX787" fmla="*/ 6255389 w 18288000"/>
              <a:gd name="connsiteY787" fmla="*/ 9927263 h 10288588"/>
              <a:gd name="connsiteX788" fmla="*/ 6242318 w 18288000"/>
              <a:gd name="connsiteY788" fmla="*/ 9937061 h 10288588"/>
              <a:gd name="connsiteX789" fmla="*/ 6227069 w 18288000"/>
              <a:gd name="connsiteY789" fmla="*/ 9945023 h 10288588"/>
              <a:gd name="connsiteX790" fmla="*/ 6211820 w 18288000"/>
              <a:gd name="connsiteY790" fmla="*/ 9952372 h 10288588"/>
              <a:gd name="connsiteX791" fmla="*/ 6195482 w 18288000"/>
              <a:gd name="connsiteY791" fmla="*/ 9959108 h 10288588"/>
              <a:gd name="connsiteX792" fmla="*/ 6179144 w 18288000"/>
              <a:gd name="connsiteY792" fmla="*/ 9965232 h 10288588"/>
              <a:gd name="connsiteX793" fmla="*/ 6160627 w 18288000"/>
              <a:gd name="connsiteY793" fmla="*/ 9970132 h 10288588"/>
              <a:gd name="connsiteX794" fmla="*/ 6142110 w 18288000"/>
              <a:gd name="connsiteY794" fmla="*/ 9974419 h 10288588"/>
              <a:gd name="connsiteX795" fmla="*/ 6124683 w 18288000"/>
              <a:gd name="connsiteY795" fmla="*/ 9977481 h 10288588"/>
              <a:gd name="connsiteX796" fmla="*/ 6105077 w 18288000"/>
              <a:gd name="connsiteY796" fmla="*/ 9979930 h 10288588"/>
              <a:gd name="connsiteX797" fmla="*/ 6084382 w 18288000"/>
              <a:gd name="connsiteY797" fmla="*/ 9981768 h 10288588"/>
              <a:gd name="connsiteX798" fmla="*/ 6064775 w 18288000"/>
              <a:gd name="connsiteY798" fmla="*/ 9982380 h 10288588"/>
              <a:gd name="connsiteX799" fmla="*/ 6045170 w 18288000"/>
              <a:gd name="connsiteY799" fmla="*/ 9981768 h 10288588"/>
              <a:gd name="connsiteX800" fmla="*/ 6024474 w 18288000"/>
              <a:gd name="connsiteY800" fmla="*/ 9980543 h 10288588"/>
              <a:gd name="connsiteX801" fmla="*/ 6004869 w 18288000"/>
              <a:gd name="connsiteY801" fmla="*/ 9978706 h 10288588"/>
              <a:gd name="connsiteX802" fmla="*/ 5985263 w 18288000"/>
              <a:gd name="connsiteY802" fmla="*/ 9975643 h 10288588"/>
              <a:gd name="connsiteX803" fmla="*/ 5965656 w 18288000"/>
              <a:gd name="connsiteY803" fmla="*/ 9971357 h 10288588"/>
              <a:gd name="connsiteX804" fmla="*/ 5341534 w 18288000"/>
              <a:gd name="connsiteY804" fmla="*/ 9826214 h 10288588"/>
              <a:gd name="connsiteX805" fmla="*/ 5321928 w 18288000"/>
              <a:gd name="connsiteY805" fmla="*/ 9821927 h 10288588"/>
              <a:gd name="connsiteX806" fmla="*/ 5303411 w 18288000"/>
              <a:gd name="connsiteY806" fmla="*/ 9815803 h 10288588"/>
              <a:gd name="connsiteX807" fmla="*/ 5287073 w 18288000"/>
              <a:gd name="connsiteY807" fmla="*/ 9809679 h 10288588"/>
              <a:gd name="connsiteX808" fmla="*/ 5271823 w 18288000"/>
              <a:gd name="connsiteY808" fmla="*/ 9802330 h 10288588"/>
              <a:gd name="connsiteX809" fmla="*/ 5256574 w 18288000"/>
              <a:gd name="connsiteY809" fmla="*/ 9794981 h 10288588"/>
              <a:gd name="connsiteX810" fmla="*/ 5244593 w 18288000"/>
              <a:gd name="connsiteY810" fmla="*/ 9786407 h 10288588"/>
              <a:gd name="connsiteX811" fmla="*/ 5231523 w 18288000"/>
              <a:gd name="connsiteY811" fmla="*/ 9777221 h 10288588"/>
              <a:gd name="connsiteX812" fmla="*/ 5221720 w 18288000"/>
              <a:gd name="connsiteY812" fmla="*/ 9768034 h 10288588"/>
              <a:gd name="connsiteX813" fmla="*/ 5211916 w 18288000"/>
              <a:gd name="connsiteY813" fmla="*/ 9758236 h 10288588"/>
              <a:gd name="connsiteX814" fmla="*/ 5204292 w 18288000"/>
              <a:gd name="connsiteY814" fmla="*/ 9747825 h 10288588"/>
              <a:gd name="connsiteX815" fmla="*/ 5198846 w 18288000"/>
              <a:gd name="connsiteY815" fmla="*/ 9736801 h 10288588"/>
              <a:gd name="connsiteX816" fmla="*/ 5192311 w 18288000"/>
              <a:gd name="connsiteY816" fmla="*/ 9725778 h 10288588"/>
              <a:gd name="connsiteX817" fmla="*/ 5190132 w 18288000"/>
              <a:gd name="connsiteY817" fmla="*/ 9714754 h 10288588"/>
              <a:gd name="connsiteX818" fmla="*/ 5187954 w 18288000"/>
              <a:gd name="connsiteY818" fmla="*/ 9703731 h 10288588"/>
              <a:gd name="connsiteX819" fmla="*/ 5189043 w 18288000"/>
              <a:gd name="connsiteY819" fmla="*/ 9692095 h 10288588"/>
              <a:gd name="connsiteX820" fmla="*/ 5190132 w 18288000"/>
              <a:gd name="connsiteY820" fmla="*/ 9680459 h 10288588"/>
              <a:gd name="connsiteX821" fmla="*/ 5367675 w 18288000"/>
              <a:gd name="connsiteY821" fmla="*/ 8922288 h 10288588"/>
              <a:gd name="connsiteX822" fmla="*/ 5368765 w 18288000"/>
              <a:gd name="connsiteY822" fmla="*/ 8911877 h 10288588"/>
              <a:gd name="connsiteX823" fmla="*/ 5369853 w 18288000"/>
              <a:gd name="connsiteY823" fmla="*/ 8901466 h 10288588"/>
              <a:gd name="connsiteX824" fmla="*/ 5368765 w 18288000"/>
              <a:gd name="connsiteY824" fmla="*/ 8891055 h 10288588"/>
              <a:gd name="connsiteX825" fmla="*/ 5366586 w 18288000"/>
              <a:gd name="connsiteY825" fmla="*/ 8881256 h 10288588"/>
              <a:gd name="connsiteX826" fmla="*/ 5363318 w 18288000"/>
              <a:gd name="connsiteY826" fmla="*/ 8871457 h 10288588"/>
              <a:gd name="connsiteX827" fmla="*/ 5357872 w 18288000"/>
              <a:gd name="connsiteY827" fmla="*/ 8861659 h 10288588"/>
              <a:gd name="connsiteX828" fmla="*/ 5352426 w 18288000"/>
              <a:gd name="connsiteY828" fmla="*/ 8852473 h 10288588"/>
              <a:gd name="connsiteX829" fmla="*/ 5345891 w 18288000"/>
              <a:gd name="connsiteY829" fmla="*/ 8843899 h 10288588"/>
              <a:gd name="connsiteX830" fmla="*/ 5338266 w 18288000"/>
              <a:gd name="connsiteY830" fmla="*/ 8834713 h 10288588"/>
              <a:gd name="connsiteX831" fmla="*/ 5327374 w 18288000"/>
              <a:gd name="connsiteY831" fmla="*/ 8826139 h 10288588"/>
              <a:gd name="connsiteX832" fmla="*/ 5317571 w 18288000"/>
              <a:gd name="connsiteY832" fmla="*/ 8818790 h 10288588"/>
              <a:gd name="connsiteX833" fmla="*/ 5305590 w 18288000"/>
              <a:gd name="connsiteY833" fmla="*/ 8810828 h 10288588"/>
              <a:gd name="connsiteX834" fmla="*/ 5293608 w 18288000"/>
              <a:gd name="connsiteY834" fmla="*/ 8804092 h 10288588"/>
              <a:gd name="connsiteX835" fmla="*/ 5279448 w 18288000"/>
              <a:gd name="connsiteY835" fmla="*/ 8797355 h 10288588"/>
              <a:gd name="connsiteX836" fmla="*/ 5265289 w 18288000"/>
              <a:gd name="connsiteY836" fmla="*/ 8791231 h 10288588"/>
              <a:gd name="connsiteX837" fmla="*/ 5250040 w 18288000"/>
              <a:gd name="connsiteY837" fmla="*/ 8785107 h 10288588"/>
              <a:gd name="connsiteX838" fmla="*/ 5174883 w 18288000"/>
              <a:gd name="connsiteY838" fmla="*/ 8759385 h 10288588"/>
              <a:gd name="connsiteX839" fmla="*/ 5098638 w 18288000"/>
              <a:gd name="connsiteY839" fmla="*/ 8733051 h 10288588"/>
              <a:gd name="connsiteX840" fmla="*/ 5024571 w 18288000"/>
              <a:gd name="connsiteY840" fmla="*/ 8706105 h 10288588"/>
              <a:gd name="connsiteX841" fmla="*/ 4951593 w 18288000"/>
              <a:gd name="connsiteY841" fmla="*/ 8678546 h 10288588"/>
              <a:gd name="connsiteX842" fmla="*/ 4878615 w 18288000"/>
              <a:gd name="connsiteY842" fmla="*/ 8650988 h 10288588"/>
              <a:gd name="connsiteX843" fmla="*/ 4805637 w 18288000"/>
              <a:gd name="connsiteY843" fmla="*/ 8622204 h 10288588"/>
              <a:gd name="connsiteX844" fmla="*/ 4732660 w 18288000"/>
              <a:gd name="connsiteY844" fmla="*/ 8593421 h 10288588"/>
              <a:gd name="connsiteX845" fmla="*/ 4661860 w 18288000"/>
              <a:gd name="connsiteY845" fmla="*/ 8564025 h 10288588"/>
              <a:gd name="connsiteX846" fmla="*/ 4646611 w 18288000"/>
              <a:gd name="connsiteY846" fmla="*/ 8557901 h 10288588"/>
              <a:gd name="connsiteX847" fmla="*/ 4631362 w 18288000"/>
              <a:gd name="connsiteY847" fmla="*/ 8553001 h 10288588"/>
              <a:gd name="connsiteX848" fmla="*/ 4613935 w 18288000"/>
              <a:gd name="connsiteY848" fmla="*/ 8548714 h 10288588"/>
              <a:gd name="connsiteX849" fmla="*/ 4598686 w 18288000"/>
              <a:gd name="connsiteY849" fmla="*/ 8544427 h 10288588"/>
              <a:gd name="connsiteX850" fmla="*/ 4581259 w 18288000"/>
              <a:gd name="connsiteY850" fmla="*/ 8541365 h 10288588"/>
              <a:gd name="connsiteX851" fmla="*/ 4563831 w 18288000"/>
              <a:gd name="connsiteY851" fmla="*/ 8539528 h 10288588"/>
              <a:gd name="connsiteX852" fmla="*/ 4546403 w 18288000"/>
              <a:gd name="connsiteY852" fmla="*/ 8537691 h 10288588"/>
              <a:gd name="connsiteX853" fmla="*/ 4530065 w 18288000"/>
              <a:gd name="connsiteY853" fmla="*/ 8537078 h 10288588"/>
              <a:gd name="connsiteX854" fmla="*/ 4511549 w 18288000"/>
              <a:gd name="connsiteY854" fmla="*/ 8536466 h 10288588"/>
              <a:gd name="connsiteX855" fmla="*/ 4494121 w 18288000"/>
              <a:gd name="connsiteY855" fmla="*/ 8537078 h 10288588"/>
              <a:gd name="connsiteX856" fmla="*/ 4476693 w 18288000"/>
              <a:gd name="connsiteY856" fmla="*/ 8538303 h 10288588"/>
              <a:gd name="connsiteX857" fmla="*/ 4460355 w 18288000"/>
              <a:gd name="connsiteY857" fmla="*/ 8540140 h 10288588"/>
              <a:gd name="connsiteX858" fmla="*/ 4442928 w 18288000"/>
              <a:gd name="connsiteY858" fmla="*/ 8542590 h 10288588"/>
              <a:gd name="connsiteX859" fmla="*/ 4425500 w 18288000"/>
              <a:gd name="connsiteY859" fmla="*/ 8546877 h 10288588"/>
              <a:gd name="connsiteX860" fmla="*/ 4408073 w 18288000"/>
              <a:gd name="connsiteY860" fmla="*/ 8550552 h 10288588"/>
              <a:gd name="connsiteX861" fmla="*/ 4392824 w 18288000"/>
              <a:gd name="connsiteY861" fmla="*/ 8555451 h 10288588"/>
              <a:gd name="connsiteX862" fmla="*/ 3215377 w 18288000"/>
              <a:gd name="connsiteY862" fmla="*/ 8938211 h 10288588"/>
              <a:gd name="connsiteX863" fmla="*/ 3195771 w 18288000"/>
              <a:gd name="connsiteY863" fmla="*/ 8943723 h 10288588"/>
              <a:gd name="connsiteX864" fmla="*/ 3177254 w 18288000"/>
              <a:gd name="connsiteY864" fmla="*/ 8948622 h 10288588"/>
              <a:gd name="connsiteX865" fmla="*/ 3157648 w 18288000"/>
              <a:gd name="connsiteY865" fmla="*/ 8951684 h 10288588"/>
              <a:gd name="connsiteX866" fmla="*/ 3139132 w 18288000"/>
              <a:gd name="connsiteY866" fmla="*/ 8954134 h 10288588"/>
              <a:gd name="connsiteX867" fmla="*/ 3118437 w 18288000"/>
              <a:gd name="connsiteY867" fmla="*/ 8955971 h 10288588"/>
              <a:gd name="connsiteX868" fmla="*/ 3098830 w 18288000"/>
              <a:gd name="connsiteY868" fmla="*/ 8956583 h 10288588"/>
              <a:gd name="connsiteX869" fmla="*/ 3079224 w 18288000"/>
              <a:gd name="connsiteY869" fmla="*/ 8956583 h 10288588"/>
              <a:gd name="connsiteX870" fmla="*/ 3058529 w 18288000"/>
              <a:gd name="connsiteY870" fmla="*/ 8955971 h 10288588"/>
              <a:gd name="connsiteX871" fmla="*/ 3038923 w 18288000"/>
              <a:gd name="connsiteY871" fmla="*/ 8954134 h 10288588"/>
              <a:gd name="connsiteX872" fmla="*/ 3020407 w 18288000"/>
              <a:gd name="connsiteY872" fmla="*/ 8951072 h 10288588"/>
              <a:gd name="connsiteX873" fmla="*/ 3001890 w 18288000"/>
              <a:gd name="connsiteY873" fmla="*/ 8948009 h 10288588"/>
              <a:gd name="connsiteX874" fmla="*/ 2983373 w 18288000"/>
              <a:gd name="connsiteY874" fmla="*/ 8943110 h 10288588"/>
              <a:gd name="connsiteX875" fmla="*/ 2965946 w 18288000"/>
              <a:gd name="connsiteY875" fmla="*/ 8937598 h 10288588"/>
              <a:gd name="connsiteX876" fmla="*/ 2948518 w 18288000"/>
              <a:gd name="connsiteY876" fmla="*/ 8930862 h 10288588"/>
              <a:gd name="connsiteX877" fmla="*/ 2932180 w 18288000"/>
              <a:gd name="connsiteY877" fmla="*/ 8924125 h 10288588"/>
              <a:gd name="connsiteX878" fmla="*/ 2916931 w 18288000"/>
              <a:gd name="connsiteY878" fmla="*/ 8916164 h 10288588"/>
              <a:gd name="connsiteX879" fmla="*/ 2438763 w 18288000"/>
              <a:gd name="connsiteY879" fmla="*/ 8647313 h 10288588"/>
              <a:gd name="connsiteX880" fmla="*/ 2425693 w 18288000"/>
              <a:gd name="connsiteY880" fmla="*/ 8638739 h 10288588"/>
              <a:gd name="connsiteX881" fmla="*/ 2412622 w 18288000"/>
              <a:gd name="connsiteY881" fmla="*/ 8629553 h 10288588"/>
              <a:gd name="connsiteX882" fmla="*/ 2401730 w 18288000"/>
              <a:gd name="connsiteY882" fmla="*/ 8619755 h 10288588"/>
              <a:gd name="connsiteX883" fmla="*/ 2390838 w 18288000"/>
              <a:gd name="connsiteY883" fmla="*/ 8610568 h 10288588"/>
              <a:gd name="connsiteX884" fmla="*/ 2383213 w 18288000"/>
              <a:gd name="connsiteY884" fmla="*/ 8600157 h 10288588"/>
              <a:gd name="connsiteX885" fmla="*/ 2377767 w 18288000"/>
              <a:gd name="connsiteY885" fmla="*/ 8589134 h 10288588"/>
              <a:gd name="connsiteX886" fmla="*/ 2371232 w 18288000"/>
              <a:gd name="connsiteY886" fmla="*/ 8578723 h 10288588"/>
              <a:gd name="connsiteX887" fmla="*/ 2367964 w 18288000"/>
              <a:gd name="connsiteY887" fmla="*/ 8567699 h 10288588"/>
              <a:gd name="connsiteX888" fmla="*/ 2366875 w 18288000"/>
              <a:gd name="connsiteY888" fmla="*/ 8556063 h 10288588"/>
              <a:gd name="connsiteX889" fmla="*/ 2366875 w 18288000"/>
              <a:gd name="connsiteY889" fmla="*/ 8545040 h 10288588"/>
              <a:gd name="connsiteX890" fmla="*/ 2367964 w 18288000"/>
              <a:gd name="connsiteY890" fmla="*/ 8534629 h 10288588"/>
              <a:gd name="connsiteX891" fmla="*/ 2371232 w 18288000"/>
              <a:gd name="connsiteY891" fmla="*/ 8522993 h 10288588"/>
              <a:gd name="connsiteX892" fmla="*/ 2376678 w 18288000"/>
              <a:gd name="connsiteY892" fmla="*/ 8511969 h 10288588"/>
              <a:gd name="connsiteX893" fmla="*/ 2382124 w 18288000"/>
              <a:gd name="connsiteY893" fmla="*/ 8500946 h 10288588"/>
              <a:gd name="connsiteX894" fmla="*/ 2389748 w 18288000"/>
              <a:gd name="connsiteY894" fmla="*/ 8490535 h 10288588"/>
              <a:gd name="connsiteX895" fmla="*/ 2400641 w 18288000"/>
              <a:gd name="connsiteY895" fmla="*/ 8479511 h 10288588"/>
              <a:gd name="connsiteX896" fmla="*/ 3080314 w 18288000"/>
              <a:gd name="connsiteY896" fmla="*/ 7817490 h 10288588"/>
              <a:gd name="connsiteX897" fmla="*/ 3089028 w 18288000"/>
              <a:gd name="connsiteY897" fmla="*/ 7808304 h 10288588"/>
              <a:gd name="connsiteX898" fmla="*/ 3096652 w 18288000"/>
              <a:gd name="connsiteY898" fmla="*/ 7798505 h 10288588"/>
              <a:gd name="connsiteX899" fmla="*/ 3103187 w 18288000"/>
              <a:gd name="connsiteY899" fmla="*/ 7789319 h 10288588"/>
              <a:gd name="connsiteX900" fmla="*/ 3107544 w 18288000"/>
              <a:gd name="connsiteY900" fmla="*/ 7779520 h 10288588"/>
              <a:gd name="connsiteX901" fmla="*/ 3110812 w 18288000"/>
              <a:gd name="connsiteY901" fmla="*/ 7769721 h 10288588"/>
              <a:gd name="connsiteX902" fmla="*/ 3112990 w 18288000"/>
              <a:gd name="connsiteY902" fmla="*/ 7759923 h 10288588"/>
              <a:gd name="connsiteX903" fmla="*/ 3115169 w 18288000"/>
              <a:gd name="connsiteY903" fmla="*/ 7750124 h 10288588"/>
              <a:gd name="connsiteX904" fmla="*/ 3115169 w 18288000"/>
              <a:gd name="connsiteY904" fmla="*/ 7740325 h 10288588"/>
              <a:gd name="connsiteX905" fmla="*/ 3111901 w 18288000"/>
              <a:gd name="connsiteY905" fmla="*/ 7730527 h 10288588"/>
              <a:gd name="connsiteX906" fmla="*/ 3109723 w 18288000"/>
              <a:gd name="connsiteY906" fmla="*/ 7720728 h 10288588"/>
              <a:gd name="connsiteX907" fmla="*/ 3105366 w 18288000"/>
              <a:gd name="connsiteY907" fmla="*/ 7711542 h 10288588"/>
              <a:gd name="connsiteX908" fmla="*/ 3099920 w 18288000"/>
              <a:gd name="connsiteY908" fmla="*/ 7701743 h 10288588"/>
              <a:gd name="connsiteX909" fmla="*/ 3093384 w 18288000"/>
              <a:gd name="connsiteY909" fmla="*/ 7692557 h 10288588"/>
              <a:gd name="connsiteX910" fmla="*/ 3084671 w 18288000"/>
              <a:gd name="connsiteY910" fmla="*/ 7682758 h 10288588"/>
              <a:gd name="connsiteX911" fmla="*/ 3075957 w 18288000"/>
              <a:gd name="connsiteY911" fmla="*/ 7674185 h 10288588"/>
              <a:gd name="connsiteX912" fmla="*/ 3065065 w 18288000"/>
              <a:gd name="connsiteY912" fmla="*/ 7665611 h 10288588"/>
              <a:gd name="connsiteX913" fmla="*/ 3013871 w 18288000"/>
              <a:gd name="connsiteY913" fmla="*/ 7626416 h 10288588"/>
              <a:gd name="connsiteX914" fmla="*/ 2963767 w 18288000"/>
              <a:gd name="connsiteY914" fmla="*/ 7586609 h 10288588"/>
              <a:gd name="connsiteX915" fmla="*/ 2914752 w 18288000"/>
              <a:gd name="connsiteY915" fmla="*/ 7546802 h 10288588"/>
              <a:gd name="connsiteX916" fmla="*/ 2866827 w 18288000"/>
              <a:gd name="connsiteY916" fmla="*/ 7506995 h 10288588"/>
              <a:gd name="connsiteX917" fmla="*/ 2818901 w 18288000"/>
              <a:gd name="connsiteY917" fmla="*/ 7466576 h 10288588"/>
              <a:gd name="connsiteX918" fmla="*/ 2772065 w 18288000"/>
              <a:gd name="connsiteY918" fmla="*/ 7424931 h 10288588"/>
              <a:gd name="connsiteX919" fmla="*/ 2726317 w 18288000"/>
              <a:gd name="connsiteY919" fmla="*/ 7383899 h 10288588"/>
              <a:gd name="connsiteX920" fmla="*/ 2680570 w 18288000"/>
              <a:gd name="connsiteY920" fmla="*/ 7342255 h 10288588"/>
              <a:gd name="connsiteX921" fmla="*/ 2669678 w 18288000"/>
              <a:gd name="connsiteY921" fmla="*/ 7333681 h 10288588"/>
              <a:gd name="connsiteX922" fmla="*/ 2658786 w 18288000"/>
              <a:gd name="connsiteY922" fmla="*/ 7325720 h 10288588"/>
              <a:gd name="connsiteX923" fmla="*/ 2646804 w 18288000"/>
              <a:gd name="connsiteY923" fmla="*/ 7317758 h 10288588"/>
              <a:gd name="connsiteX924" fmla="*/ 2634823 w 18288000"/>
              <a:gd name="connsiteY924" fmla="*/ 7310409 h 10288588"/>
              <a:gd name="connsiteX925" fmla="*/ 2620663 w 18288000"/>
              <a:gd name="connsiteY925" fmla="*/ 7304285 h 10288588"/>
              <a:gd name="connsiteX926" fmla="*/ 2606503 w 18288000"/>
              <a:gd name="connsiteY926" fmla="*/ 7298774 h 10288588"/>
              <a:gd name="connsiteX927" fmla="*/ 2591254 w 18288000"/>
              <a:gd name="connsiteY927" fmla="*/ 7293262 h 10288588"/>
              <a:gd name="connsiteX928" fmla="*/ 2576005 w 18288000"/>
              <a:gd name="connsiteY928" fmla="*/ 7288975 h 10288588"/>
              <a:gd name="connsiteX929" fmla="*/ 2560756 w 18288000"/>
              <a:gd name="connsiteY929" fmla="*/ 7284688 h 10288588"/>
              <a:gd name="connsiteX930" fmla="*/ 2543328 w 18288000"/>
              <a:gd name="connsiteY930" fmla="*/ 7281014 h 10288588"/>
              <a:gd name="connsiteX931" fmla="*/ 2526990 w 18288000"/>
              <a:gd name="connsiteY931" fmla="*/ 7278564 h 10288588"/>
              <a:gd name="connsiteX932" fmla="*/ 2508473 w 18288000"/>
              <a:gd name="connsiteY932" fmla="*/ 7277339 h 10288588"/>
              <a:gd name="connsiteX933" fmla="*/ 2492135 w 18288000"/>
              <a:gd name="connsiteY933" fmla="*/ 7276114 h 10288588"/>
              <a:gd name="connsiteX934" fmla="*/ 2473618 w 18288000"/>
              <a:gd name="connsiteY934" fmla="*/ 7275502 h 10288588"/>
              <a:gd name="connsiteX935" fmla="*/ 2455101 w 18288000"/>
              <a:gd name="connsiteY935" fmla="*/ 7275502 h 10288588"/>
              <a:gd name="connsiteX936" fmla="*/ 2436585 w 18288000"/>
              <a:gd name="connsiteY936" fmla="*/ 7276727 h 10288588"/>
              <a:gd name="connsiteX937" fmla="*/ 1089220 w 18288000"/>
              <a:gd name="connsiteY937" fmla="*/ 7377775 h 10288588"/>
              <a:gd name="connsiteX938" fmla="*/ 1068525 w 18288000"/>
              <a:gd name="connsiteY938" fmla="*/ 7378388 h 10288588"/>
              <a:gd name="connsiteX939" fmla="*/ 1047830 w 18288000"/>
              <a:gd name="connsiteY939" fmla="*/ 7379000 h 10288588"/>
              <a:gd name="connsiteX940" fmla="*/ 1027134 w 18288000"/>
              <a:gd name="connsiteY940" fmla="*/ 7377775 h 10288588"/>
              <a:gd name="connsiteX941" fmla="*/ 1006439 w 18288000"/>
              <a:gd name="connsiteY941" fmla="*/ 7376550 h 10288588"/>
              <a:gd name="connsiteX942" fmla="*/ 987923 w 18288000"/>
              <a:gd name="connsiteY942" fmla="*/ 7373488 h 10288588"/>
              <a:gd name="connsiteX943" fmla="*/ 969406 w 18288000"/>
              <a:gd name="connsiteY943" fmla="*/ 7369814 h 10288588"/>
              <a:gd name="connsiteX944" fmla="*/ 950889 w 18288000"/>
              <a:gd name="connsiteY944" fmla="*/ 7365527 h 10288588"/>
              <a:gd name="connsiteX945" fmla="*/ 933462 w 18288000"/>
              <a:gd name="connsiteY945" fmla="*/ 7360015 h 10288588"/>
              <a:gd name="connsiteX946" fmla="*/ 917123 w 18288000"/>
              <a:gd name="connsiteY946" fmla="*/ 7354503 h 10288588"/>
              <a:gd name="connsiteX947" fmla="*/ 900785 w 18288000"/>
              <a:gd name="connsiteY947" fmla="*/ 7347767 h 10288588"/>
              <a:gd name="connsiteX948" fmla="*/ 885536 w 18288000"/>
              <a:gd name="connsiteY948" fmla="*/ 7340418 h 10288588"/>
              <a:gd name="connsiteX949" fmla="*/ 872465 w 18288000"/>
              <a:gd name="connsiteY949" fmla="*/ 7331844 h 10288588"/>
              <a:gd name="connsiteX950" fmla="*/ 859395 w 18288000"/>
              <a:gd name="connsiteY950" fmla="*/ 7323270 h 10288588"/>
              <a:gd name="connsiteX951" fmla="*/ 848502 w 18288000"/>
              <a:gd name="connsiteY951" fmla="*/ 7314084 h 10288588"/>
              <a:gd name="connsiteX952" fmla="*/ 837610 w 18288000"/>
              <a:gd name="connsiteY952" fmla="*/ 7303673 h 10288588"/>
              <a:gd name="connsiteX953" fmla="*/ 828896 w 18288000"/>
              <a:gd name="connsiteY953" fmla="*/ 7292649 h 10288588"/>
              <a:gd name="connsiteX954" fmla="*/ 570751 w 18288000"/>
              <a:gd name="connsiteY954" fmla="*/ 6942347 h 10288588"/>
              <a:gd name="connsiteX955" fmla="*/ 562038 w 18288000"/>
              <a:gd name="connsiteY955" fmla="*/ 6931324 h 10288588"/>
              <a:gd name="connsiteX956" fmla="*/ 556592 w 18288000"/>
              <a:gd name="connsiteY956" fmla="*/ 6919688 h 10288588"/>
              <a:gd name="connsiteX957" fmla="*/ 553324 w 18288000"/>
              <a:gd name="connsiteY957" fmla="*/ 6908665 h 10288588"/>
              <a:gd name="connsiteX958" fmla="*/ 551145 w 18288000"/>
              <a:gd name="connsiteY958" fmla="*/ 6897029 h 10288588"/>
              <a:gd name="connsiteX959" fmla="*/ 551145 w 18288000"/>
              <a:gd name="connsiteY959" fmla="*/ 6886005 h 10288588"/>
              <a:gd name="connsiteX960" fmla="*/ 552235 w 18288000"/>
              <a:gd name="connsiteY960" fmla="*/ 6874982 h 10288588"/>
              <a:gd name="connsiteX961" fmla="*/ 554413 w 18288000"/>
              <a:gd name="connsiteY961" fmla="*/ 6863958 h 10288588"/>
              <a:gd name="connsiteX962" fmla="*/ 558770 w 18288000"/>
              <a:gd name="connsiteY962" fmla="*/ 6852935 h 10288588"/>
              <a:gd name="connsiteX963" fmla="*/ 564216 w 18288000"/>
              <a:gd name="connsiteY963" fmla="*/ 6842524 h 10288588"/>
              <a:gd name="connsiteX964" fmla="*/ 572930 w 18288000"/>
              <a:gd name="connsiteY964" fmla="*/ 6832113 h 10288588"/>
              <a:gd name="connsiteX965" fmla="*/ 580554 w 18288000"/>
              <a:gd name="connsiteY965" fmla="*/ 6821702 h 10288588"/>
              <a:gd name="connsiteX966" fmla="*/ 591447 w 18288000"/>
              <a:gd name="connsiteY966" fmla="*/ 6812515 h 10288588"/>
              <a:gd name="connsiteX967" fmla="*/ 603428 w 18288000"/>
              <a:gd name="connsiteY967" fmla="*/ 6803329 h 10288588"/>
              <a:gd name="connsiteX968" fmla="*/ 617588 w 18288000"/>
              <a:gd name="connsiteY968" fmla="*/ 6794755 h 10288588"/>
              <a:gd name="connsiteX969" fmla="*/ 630659 w 18288000"/>
              <a:gd name="connsiteY969" fmla="*/ 6786794 h 10288588"/>
              <a:gd name="connsiteX970" fmla="*/ 648086 w 18288000"/>
              <a:gd name="connsiteY970" fmla="*/ 6778832 h 10288588"/>
              <a:gd name="connsiteX971" fmla="*/ 1725324 w 18288000"/>
              <a:gd name="connsiteY971" fmla="*/ 6313396 h 10288588"/>
              <a:gd name="connsiteX972" fmla="*/ 1738395 w 18288000"/>
              <a:gd name="connsiteY972" fmla="*/ 6306660 h 10288588"/>
              <a:gd name="connsiteX973" fmla="*/ 1752555 w 18288000"/>
              <a:gd name="connsiteY973" fmla="*/ 6299923 h 10288588"/>
              <a:gd name="connsiteX974" fmla="*/ 1763447 w 18288000"/>
              <a:gd name="connsiteY974" fmla="*/ 6291962 h 10288588"/>
              <a:gd name="connsiteX975" fmla="*/ 1775429 w 18288000"/>
              <a:gd name="connsiteY975" fmla="*/ 6284613 h 10288588"/>
              <a:gd name="connsiteX976" fmla="*/ 1785231 w 18288000"/>
              <a:gd name="connsiteY976" fmla="*/ 6276039 h 10288588"/>
              <a:gd name="connsiteX977" fmla="*/ 1792856 w 18288000"/>
              <a:gd name="connsiteY977" fmla="*/ 6267465 h 10288588"/>
              <a:gd name="connsiteX978" fmla="*/ 1801570 w 18288000"/>
              <a:gd name="connsiteY978" fmla="*/ 6258891 h 10288588"/>
              <a:gd name="connsiteX979" fmla="*/ 1808105 w 18288000"/>
              <a:gd name="connsiteY979" fmla="*/ 6249093 h 10288588"/>
              <a:gd name="connsiteX980" fmla="*/ 1812462 w 18288000"/>
              <a:gd name="connsiteY980" fmla="*/ 6239906 h 10288588"/>
              <a:gd name="connsiteX981" fmla="*/ 1815730 w 18288000"/>
              <a:gd name="connsiteY981" fmla="*/ 6230108 h 10288588"/>
              <a:gd name="connsiteX982" fmla="*/ 1820087 w 18288000"/>
              <a:gd name="connsiteY982" fmla="*/ 6220921 h 10288588"/>
              <a:gd name="connsiteX983" fmla="*/ 1821176 w 18288000"/>
              <a:gd name="connsiteY983" fmla="*/ 6210510 h 10288588"/>
              <a:gd name="connsiteX984" fmla="*/ 1821176 w 18288000"/>
              <a:gd name="connsiteY984" fmla="*/ 6200712 h 10288588"/>
              <a:gd name="connsiteX985" fmla="*/ 1820087 w 18288000"/>
              <a:gd name="connsiteY985" fmla="*/ 6190301 h 10288588"/>
              <a:gd name="connsiteX986" fmla="*/ 1817908 w 18288000"/>
              <a:gd name="connsiteY986" fmla="*/ 6180502 h 10288588"/>
              <a:gd name="connsiteX987" fmla="*/ 1813551 w 18288000"/>
              <a:gd name="connsiteY987" fmla="*/ 6170091 h 10288588"/>
              <a:gd name="connsiteX988" fmla="*/ 1791767 w 18288000"/>
              <a:gd name="connsiteY988" fmla="*/ 6121710 h 10288588"/>
              <a:gd name="connsiteX989" fmla="*/ 1773250 w 18288000"/>
              <a:gd name="connsiteY989" fmla="*/ 6073329 h 10288588"/>
              <a:gd name="connsiteX990" fmla="*/ 1754733 w 18288000"/>
              <a:gd name="connsiteY990" fmla="*/ 6025561 h 10288588"/>
              <a:gd name="connsiteX991" fmla="*/ 1736216 w 18288000"/>
              <a:gd name="connsiteY991" fmla="*/ 5976568 h 10288588"/>
              <a:gd name="connsiteX992" fmla="*/ 1719878 w 18288000"/>
              <a:gd name="connsiteY992" fmla="*/ 5927574 h 10288588"/>
              <a:gd name="connsiteX993" fmla="*/ 1704629 w 18288000"/>
              <a:gd name="connsiteY993" fmla="*/ 5877969 h 10288588"/>
              <a:gd name="connsiteX994" fmla="*/ 1689380 w 18288000"/>
              <a:gd name="connsiteY994" fmla="*/ 5828975 h 10288588"/>
              <a:gd name="connsiteX995" fmla="*/ 1675220 w 18288000"/>
              <a:gd name="connsiteY995" fmla="*/ 5779370 h 10288588"/>
              <a:gd name="connsiteX996" fmla="*/ 1671953 w 18288000"/>
              <a:gd name="connsiteY996" fmla="*/ 5769571 h 10288588"/>
              <a:gd name="connsiteX997" fmla="*/ 1667596 w 18288000"/>
              <a:gd name="connsiteY997" fmla="*/ 5759160 h 10288588"/>
              <a:gd name="connsiteX998" fmla="*/ 1662149 w 18288000"/>
              <a:gd name="connsiteY998" fmla="*/ 5749361 h 10288588"/>
              <a:gd name="connsiteX999" fmla="*/ 1654525 w 18288000"/>
              <a:gd name="connsiteY999" fmla="*/ 5740175 h 10288588"/>
              <a:gd name="connsiteX1000" fmla="*/ 1646901 w 18288000"/>
              <a:gd name="connsiteY1000" fmla="*/ 5731601 h 10288588"/>
              <a:gd name="connsiteX1001" fmla="*/ 1638187 w 18288000"/>
              <a:gd name="connsiteY1001" fmla="*/ 5723027 h 10288588"/>
              <a:gd name="connsiteX1002" fmla="*/ 1627295 w 18288000"/>
              <a:gd name="connsiteY1002" fmla="*/ 5714454 h 10288588"/>
              <a:gd name="connsiteX1003" fmla="*/ 1616402 w 18288000"/>
              <a:gd name="connsiteY1003" fmla="*/ 5707105 h 10288588"/>
              <a:gd name="connsiteX1004" fmla="*/ 1603332 w 18288000"/>
              <a:gd name="connsiteY1004" fmla="*/ 5699756 h 10288588"/>
              <a:gd name="connsiteX1005" fmla="*/ 1591350 w 18288000"/>
              <a:gd name="connsiteY1005" fmla="*/ 5693631 h 10288588"/>
              <a:gd name="connsiteX1006" fmla="*/ 1577190 w 18288000"/>
              <a:gd name="connsiteY1006" fmla="*/ 5687507 h 10288588"/>
              <a:gd name="connsiteX1007" fmla="*/ 1561941 w 18288000"/>
              <a:gd name="connsiteY1007" fmla="*/ 5681995 h 10288588"/>
              <a:gd name="connsiteX1008" fmla="*/ 1546692 w 18288000"/>
              <a:gd name="connsiteY1008" fmla="*/ 5676484 h 10288588"/>
              <a:gd name="connsiteX1009" fmla="*/ 1530354 w 18288000"/>
              <a:gd name="connsiteY1009" fmla="*/ 5672809 h 10288588"/>
              <a:gd name="connsiteX1010" fmla="*/ 1512927 w 18288000"/>
              <a:gd name="connsiteY1010" fmla="*/ 5669135 h 10288588"/>
              <a:gd name="connsiteX1011" fmla="*/ 1495499 w 18288000"/>
              <a:gd name="connsiteY1011" fmla="*/ 5666073 h 10288588"/>
              <a:gd name="connsiteX1012" fmla="*/ 182989 w 18288000"/>
              <a:gd name="connsiteY1012" fmla="*/ 5468262 h 10288588"/>
              <a:gd name="connsiteX1013" fmla="*/ 163383 w 18288000"/>
              <a:gd name="connsiteY1013" fmla="*/ 5464588 h 10288588"/>
              <a:gd name="connsiteX1014" fmla="*/ 143777 w 18288000"/>
              <a:gd name="connsiteY1014" fmla="*/ 5460913 h 10288588"/>
              <a:gd name="connsiteX1015" fmla="*/ 125261 w 18288000"/>
              <a:gd name="connsiteY1015" fmla="*/ 5455402 h 10288588"/>
              <a:gd name="connsiteX1016" fmla="*/ 108922 w 18288000"/>
              <a:gd name="connsiteY1016" fmla="*/ 5449277 h 10288588"/>
              <a:gd name="connsiteX1017" fmla="*/ 92584 w 18288000"/>
              <a:gd name="connsiteY1017" fmla="*/ 5442541 h 10288588"/>
              <a:gd name="connsiteX1018" fmla="*/ 76246 w 18288000"/>
              <a:gd name="connsiteY1018" fmla="*/ 5435804 h 10288588"/>
              <a:gd name="connsiteX1019" fmla="*/ 63175 w 18288000"/>
              <a:gd name="connsiteY1019" fmla="*/ 5427230 h 10288588"/>
              <a:gd name="connsiteX1020" fmla="*/ 50104 w 18288000"/>
              <a:gd name="connsiteY1020" fmla="*/ 5418657 h 10288588"/>
              <a:gd name="connsiteX1021" fmla="*/ 39212 w 18288000"/>
              <a:gd name="connsiteY1021" fmla="*/ 5410083 h 10288588"/>
              <a:gd name="connsiteX1022" fmla="*/ 28320 w 18288000"/>
              <a:gd name="connsiteY1022" fmla="*/ 5400284 h 10288588"/>
              <a:gd name="connsiteX1023" fmla="*/ 20695 w 18288000"/>
              <a:gd name="connsiteY1023" fmla="*/ 5390485 h 10288588"/>
              <a:gd name="connsiteX1024" fmla="*/ 14160 w 18288000"/>
              <a:gd name="connsiteY1024" fmla="*/ 5379462 h 10288588"/>
              <a:gd name="connsiteX1025" fmla="*/ 7625 w 18288000"/>
              <a:gd name="connsiteY1025" fmla="*/ 5368438 h 10288588"/>
              <a:gd name="connsiteX1026" fmla="*/ 3268 w 18288000"/>
              <a:gd name="connsiteY1026" fmla="*/ 5358027 h 10288588"/>
              <a:gd name="connsiteX1027" fmla="*/ 1090 w 18288000"/>
              <a:gd name="connsiteY1027" fmla="*/ 5346392 h 10288588"/>
              <a:gd name="connsiteX1028" fmla="*/ 0 w 18288000"/>
              <a:gd name="connsiteY1028" fmla="*/ 5334143 h 10288588"/>
              <a:gd name="connsiteX1029" fmla="*/ 0 w 18288000"/>
              <a:gd name="connsiteY1029" fmla="*/ 4954445 h 10288588"/>
              <a:gd name="connsiteX1030" fmla="*/ 1090 w 18288000"/>
              <a:gd name="connsiteY1030" fmla="*/ 4942197 h 10288588"/>
              <a:gd name="connsiteX1031" fmla="*/ 3268 w 18288000"/>
              <a:gd name="connsiteY1031" fmla="*/ 4930561 h 10288588"/>
              <a:gd name="connsiteX1032" fmla="*/ 7625 w 18288000"/>
              <a:gd name="connsiteY1032" fmla="*/ 4920150 h 10288588"/>
              <a:gd name="connsiteX1033" fmla="*/ 14160 w 18288000"/>
              <a:gd name="connsiteY1033" fmla="*/ 4909127 h 10288588"/>
              <a:gd name="connsiteX1034" fmla="*/ 20695 w 18288000"/>
              <a:gd name="connsiteY1034" fmla="*/ 4898715 h 10288588"/>
              <a:gd name="connsiteX1035" fmla="*/ 28320 w 18288000"/>
              <a:gd name="connsiteY1035" fmla="*/ 4888304 h 10288588"/>
              <a:gd name="connsiteX1036" fmla="*/ 39212 w 18288000"/>
              <a:gd name="connsiteY1036" fmla="*/ 4878506 h 10288588"/>
              <a:gd name="connsiteX1037" fmla="*/ 50104 w 18288000"/>
              <a:gd name="connsiteY1037" fmla="*/ 4869932 h 10288588"/>
              <a:gd name="connsiteX1038" fmla="*/ 63175 w 18288000"/>
              <a:gd name="connsiteY1038" fmla="*/ 4861358 h 10288588"/>
              <a:gd name="connsiteX1039" fmla="*/ 76246 w 18288000"/>
              <a:gd name="connsiteY1039" fmla="*/ 4852784 h 10288588"/>
              <a:gd name="connsiteX1040" fmla="*/ 92584 w 18288000"/>
              <a:gd name="connsiteY1040" fmla="*/ 4846048 h 10288588"/>
              <a:gd name="connsiteX1041" fmla="*/ 108922 w 18288000"/>
              <a:gd name="connsiteY1041" fmla="*/ 4839311 h 10288588"/>
              <a:gd name="connsiteX1042" fmla="*/ 125261 w 18288000"/>
              <a:gd name="connsiteY1042" fmla="*/ 4833187 h 10288588"/>
              <a:gd name="connsiteX1043" fmla="*/ 143777 w 18288000"/>
              <a:gd name="connsiteY1043" fmla="*/ 4827675 h 10288588"/>
              <a:gd name="connsiteX1044" fmla="*/ 163383 w 18288000"/>
              <a:gd name="connsiteY1044" fmla="*/ 4824001 h 10288588"/>
              <a:gd name="connsiteX1045" fmla="*/ 182989 w 18288000"/>
              <a:gd name="connsiteY1045" fmla="*/ 4820326 h 10288588"/>
              <a:gd name="connsiteX1046" fmla="*/ 1495499 w 18288000"/>
              <a:gd name="connsiteY1046" fmla="*/ 4622516 h 10288588"/>
              <a:gd name="connsiteX1047" fmla="*/ 1512927 w 18288000"/>
              <a:gd name="connsiteY1047" fmla="*/ 4619454 h 10288588"/>
              <a:gd name="connsiteX1048" fmla="*/ 1530354 w 18288000"/>
              <a:gd name="connsiteY1048" fmla="*/ 4615779 h 10288588"/>
              <a:gd name="connsiteX1049" fmla="*/ 1546692 w 18288000"/>
              <a:gd name="connsiteY1049" fmla="*/ 4612105 h 10288588"/>
              <a:gd name="connsiteX1050" fmla="*/ 1561941 w 18288000"/>
              <a:gd name="connsiteY1050" fmla="*/ 4606593 h 10288588"/>
              <a:gd name="connsiteX1051" fmla="*/ 1577190 w 18288000"/>
              <a:gd name="connsiteY1051" fmla="*/ 4601081 h 10288588"/>
              <a:gd name="connsiteX1052" fmla="*/ 1591350 w 18288000"/>
              <a:gd name="connsiteY1052" fmla="*/ 4594957 h 10288588"/>
              <a:gd name="connsiteX1053" fmla="*/ 1603332 w 18288000"/>
              <a:gd name="connsiteY1053" fmla="*/ 4588833 h 10288588"/>
              <a:gd name="connsiteX1054" fmla="*/ 1616402 w 18288000"/>
              <a:gd name="connsiteY1054" fmla="*/ 4581484 h 10288588"/>
              <a:gd name="connsiteX1055" fmla="*/ 1627295 w 18288000"/>
              <a:gd name="connsiteY1055" fmla="*/ 4574135 h 10288588"/>
              <a:gd name="connsiteX1056" fmla="*/ 1638187 w 18288000"/>
              <a:gd name="connsiteY1056" fmla="*/ 4565561 h 10288588"/>
              <a:gd name="connsiteX1057" fmla="*/ 1646901 w 18288000"/>
              <a:gd name="connsiteY1057" fmla="*/ 4556987 h 10288588"/>
              <a:gd name="connsiteX1058" fmla="*/ 1654525 w 18288000"/>
              <a:gd name="connsiteY1058" fmla="*/ 4548414 h 10288588"/>
              <a:gd name="connsiteX1059" fmla="*/ 1662149 w 18288000"/>
              <a:gd name="connsiteY1059" fmla="*/ 4539227 h 10288588"/>
              <a:gd name="connsiteX1060" fmla="*/ 1667596 w 18288000"/>
              <a:gd name="connsiteY1060" fmla="*/ 4529429 h 10288588"/>
              <a:gd name="connsiteX1061" fmla="*/ 1671953 w 18288000"/>
              <a:gd name="connsiteY1061" fmla="*/ 4519018 h 10288588"/>
              <a:gd name="connsiteX1062" fmla="*/ 1675220 w 18288000"/>
              <a:gd name="connsiteY1062" fmla="*/ 4509219 h 10288588"/>
              <a:gd name="connsiteX1063" fmla="*/ 1689380 w 18288000"/>
              <a:gd name="connsiteY1063" fmla="*/ 4460838 h 10288588"/>
              <a:gd name="connsiteX1064" fmla="*/ 1703540 w 18288000"/>
              <a:gd name="connsiteY1064" fmla="*/ 4412457 h 10288588"/>
              <a:gd name="connsiteX1065" fmla="*/ 1718789 w 18288000"/>
              <a:gd name="connsiteY1065" fmla="*/ 4364076 h 10288588"/>
              <a:gd name="connsiteX1066" fmla="*/ 1735127 w 18288000"/>
              <a:gd name="connsiteY1066" fmla="*/ 4316920 h 10288588"/>
              <a:gd name="connsiteX1067" fmla="*/ 1752555 w 18288000"/>
              <a:gd name="connsiteY1067" fmla="*/ 4268539 h 10288588"/>
              <a:gd name="connsiteX1068" fmla="*/ 1769982 w 18288000"/>
              <a:gd name="connsiteY1068" fmla="*/ 4220771 h 10288588"/>
              <a:gd name="connsiteX1069" fmla="*/ 1789588 w 18288000"/>
              <a:gd name="connsiteY1069" fmla="*/ 4174228 h 10288588"/>
              <a:gd name="connsiteX1070" fmla="*/ 1809194 w 18288000"/>
              <a:gd name="connsiteY1070" fmla="*/ 4127071 h 10288588"/>
              <a:gd name="connsiteX1071" fmla="*/ 1813551 w 18288000"/>
              <a:gd name="connsiteY1071" fmla="*/ 4116660 h 10288588"/>
              <a:gd name="connsiteX1072" fmla="*/ 1815730 w 18288000"/>
              <a:gd name="connsiteY1072" fmla="*/ 4106249 h 10288588"/>
              <a:gd name="connsiteX1073" fmla="*/ 1817908 w 18288000"/>
              <a:gd name="connsiteY1073" fmla="*/ 4096450 h 10288588"/>
              <a:gd name="connsiteX1074" fmla="*/ 1817908 w 18288000"/>
              <a:gd name="connsiteY1074" fmla="*/ 4086040 h 10288588"/>
              <a:gd name="connsiteX1075" fmla="*/ 1814640 w 18288000"/>
              <a:gd name="connsiteY1075" fmla="*/ 4076241 h 10288588"/>
              <a:gd name="connsiteX1076" fmla="*/ 1812462 w 18288000"/>
              <a:gd name="connsiteY1076" fmla="*/ 4066442 h 10288588"/>
              <a:gd name="connsiteX1077" fmla="*/ 1809194 w 18288000"/>
              <a:gd name="connsiteY1077" fmla="*/ 4056643 h 10288588"/>
              <a:gd name="connsiteX1078" fmla="*/ 1803748 w 18288000"/>
              <a:gd name="connsiteY1078" fmla="*/ 4047457 h 10288588"/>
              <a:gd name="connsiteX1079" fmla="*/ 1797213 w 18288000"/>
              <a:gd name="connsiteY1079" fmla="*/ 4038271 h 10288588"/>
              <a:gd name="connsiteX1080" fmla="*/ 1789588 w 18288000"/>
              <a:gd name="connsiteY1080" fmla="*/ 4029085 h 10288588"/>
              <a:gd name="connsiteX1081" fmla="*/ 1780875 w 18288000"/>
              <a:gd name="connsiteY1081" fmla="*/ 4021124 h 10288588"/>
              <a:gd name="connsiteX1082" fmla="*/ 1769982 w 18288000"/>
              <a:gd name="connsiteY1082" fmla="*/ 4012550 h 10288588"/>
              <a:gd name="connsiteX1083" fmla="*/ 1760179 w 18288000"/>
              <a:gd name="connsiteY1083" fmla="*/ 4004588 h 10288588"/>
              <a:gd name="connsiteX1084" fmla="*/ 1747109 w 18288000"/>
              <a:gd name="connsiteY1084" fmla="*/ 3997239 h 10288588"/>
              <a:gd name="connsiteX1085" fmla="*/ 1734038 w 18288000"/>
              <a:gd name="connsiteY1085" fmla="*/ 3989890 h 10288588"/>
              <a:gd name="connsiteX1086" fmla="*/ 1719878 w 18288000"/>
              <a:gd name="connsiteY1086" fmla="*/ 3983766 h 10288588"/>
              <a:gd name="connsiteX1087" fmla="*/ 642640 w 18288000"/>
              <a:gd name="connsiteY1087" fmla="*/ 3519555 h 10288588"/>
              <a:gd name="connsiteX1088" fmla="*/ 625212 w 18288000"/>
              <a:gd name="connsiteY1088" fmla="*/ 3511593 h 10288588"/>
              <a:gd name="connsiteX1089" fmla="*/ 609963 w 18288000"/>
              <a:gd name="connsiteY1089" fmla="*/ 3503019 h 10288588"/>
              <a:gd name="connsiteX1090" fmla="*/ 597982 w 18288000"/>
              <a:gd name="connsiteY1090" fmla="*/ 3495058 h 10288588"/>
              <a:gd name="connsiteX1091" fmla="*/ 584911 w 18288000"/>
              <a:gd name="connsiteY1091" fmla="*/ 3485260 h 10288588"/>
              <a:gd name="connsiteX1092" fmla="*/ 575108 w 18288000"/>
              <a:gd name="connsiteY1092" fmla="*/ 3476073 h 10288588"/>
              <a:gd name="connsiteX1093" fmla="*/ 565305 w 18288000"/>
              <a:gd name="connsiteY1093" fmla="*/ 3466275 h 10288588"/>
              <a:gd name="connsiteX1094" fmla="*/ 558770 w 18288000"/>
              <a:gd name="connsiteY1094" fmla="*/ 3455863 h 10288588"/>
              <a:gd name="connsiteX1095" fmla="*/ 553324 w 18288000"/>
              <a:gd name="connsiteY1095" fmla="*/ 3445453 h 10288588"/>
              <a:gd name="connsiteX1096" fmla="*/ 548967 w 18288000"/>
              <a:gd name="connsiteY1096" fmla="*/ 3434429 h 10288588"/>
              <a:gd name="connsiteX1097" fmla="*/ 545699 w 18288000"/>
              <a:gd name="connsiteY1097" fmla="*/ 3423406 h 10288588"/>
              <a:gd name="connsiteX1098" fmla="*/ 544610 w 18288000"/>
              <a:gd name="connsiteY1098" fmla="*/ 3411770 h 10288588"/>
              <a:gd name="connsiteX1099" fmla="*/ 545699 w 18288000"/>
              <a:gd name="connsiteY1099" fmla="*/ 3400746 h 10288588"/>
              <a:gd name="connsiteX1100" fmla="*/ 547878 w 18288000"/>
              <a:gd name="connsiteY1100" fmla="*/ 3389723 h 10288588"/>
              <a:gd name="connsiteX1101" fmla="*/ 551145 w 18288000"/>
              <a:gd name="connsiteY1101" fmla="*/ 3378699 h 10288588"/>
              <a:gd name="connsiteX1102" fmla="*/ 556592 w 18288000"/>
              <a:gd name="connsiteY1102" fmla="*/ 3367063 h 10288588"/>
              <a:gd name="connsiteX1103" fmla="*/ 563127 w 18288000"/>
              <a:gd name="connsiteY1103" fmla="*/ 3356040 h 10288588"/>
              <a:gd name="connsiteX1104" fmla="*/ 822361 w 18288000"/>
              <a:gd name="connsiteY1104" fmla="*/ 3005125 h 10288588"/>
              <a:gd name="connsiteX1105" fmla="*/ 829986 w 18288000"/>
              <a:gd name="connsiteY1105" fmla="*/ 2994102 h 10288588"/>
              <a:gd name="connsiteX1106" fmla="*/ 839789 w 18288000"/>
              <a:gd name="connsiteY1106" fmla="*/ 2983691 h 10288588"/>
              <a:gd name="connsiteX1107" fmla="*/ 851770 w 18288000"/>
              <a:gd name="connsiteY1107" fmla="*/ 2974505 h 10288588"/>
              <a:gd name="connsiteX1108" fmla="*/ 863752 w 18288000"/>
              <a:gd name="connsiteY1108" fmla="*/ 2965931 h 10288588"/>
              <a:gd name="connsiteX1109" fmla="*/ 877911 w 18288000"/>
              <a:gd name="connsiteY1109" fmla="*/ 2957357 h 10288588"/>
              <a:gd name="connsiteX1110" fmla="*/ 893160 w 18288000"/>
              <a:gd name="connsiteY1110" fmla="*/ 2950008 h 10288588"/>
              <a:gd name="connsiteX1111" fmla="*/ 908410 w 18288000"/>
              <a:gd name="connsiteY1111" fmla="*/ 2943271 h 10288588"/>
              <a:gd name="connsiteX1112" fmla="*/ 925837 w 18288000"/>
              <a:gd name="connsiteY1112" fmla="*/ 2937147 h 10288588"/>
              <a:gd name="connsiteX1113" fmla="*/ 943264 w 18288000"/>
              <a:gd name="connsiteY1113" fmla="*/ 2932248 h 10288588"/>
              <a:gd name="connsiteX1114" fmla="*/ 961781 w 18288000"/>
              <a:gd name="connsiteY1114" fmla="*/ 2927961 h 10288588"/>
              <a:gd name="connsiteX1115" fmla="*/ 980298 w 18288000"/>
              <a:gd name="connsiteY1115" fmla="*/ 2924286 h 10288588"/>
              <a:gd name="connsiteX1116" fmla="*/ 999904 w 18288000"/>
              <a:gd name="connsiteY1116" fmla="*/ 2921224 h 10288588"/>
              <a:gd name="connsiteX1117" fmla="*/ 1019510 w 18288000"/>
              <a:gd name="connsiteY1117" fmla="*/ 2920000 h 10288588"/>
              <a:gd name="connsiteX1118" fmla="*/ 1040205 w 18288000"/>
              <a:gd name="connsiteY1118" fmla="*/ 2918775 h 10288588"/>
              <a:gd name="connsiteX1119" fmla="*/ 1060900 w 18288000"/>
              <a:gd name="connsiteY1119" fmla="*/ 2919387 h 10288588"/>
              <a:gd name="connsiteX1120" fmla="*/ 1081596 w 18288000"/>
              <a:gd name="connsiteY1120" fmla="*/ 2920000 h 10288588"/>
              <a:gd name="connsiteX1121" fmla="*/ 2428960 w 18288000"/>
              <a:gd name="connsiteY1121" fmla="*/ 3019823 h 10288588"/>
              <a:gd name="connsiteX1122" fmla="*/ 2447477 w 18288000"/>
              <a:gd name="connsiteY1122" fmla="*/ 3020436 h 10288588"/>
              <a:gd name="connsiteX1123" fmla="*/ 2465994 w 18288000"/>
              <a:gd name="connsiteY1123" fmla="*/ 3021048 h 10288588"/>
              <a:gd name="connsiteX1124" fmla="*/ 2483421 w 18288000"/>
              <a:gd name="connsiteY1124" fmla="*/ 3020436 h 10288588"/>
              <a:gd name="connsiteX1125" fmla="*/ 2501938 w 18288000"/>
              <a:gd name="connsiteY1125" fmla="*/ 3019211 h 10288588"/>
              <a:gd name="connsiteX1126" fmla="*/ 2519365 w 18288000"/>
              <a:gd name="connsiteY1126" fmla="*/ 3017374 h 10288588"/>
              <a:gd name="connsiteX1127" fmla="*/ 2536793 w 18288000"/>
              <a:gd name="connsiteY1127" fmla="*/ 3014312 h 10288588"/>
              <a:gd name="connsiteX1128" fmla="*/ 2552042 w 18288000"/>
              <a:gd name="connsiteY1128" fmla="*/ 3011250 h 10288588"/>
              <a:gd name="connsiteX1129" fmla="*/ 2568381 w 18288000"/>
              <a:gd name="connsiteY1129" fmla="*/ 3007575 h 10288588"/>
              <a:gd name="connsiteX1130" fmla="*/ 2584719 w 18288000"/>
              <a:gd name="connsiteY1130" fmla="*/ 3003288 h 10288588"/>
              <a:gd name="connsiteX1131" fmla="*/ 2598879 w 18288000"/>
              <a:gd name="connsiteY1131" fmla="*/ 2997164 h 10288588"/>
              <a:gd name="connsiteX1132" fmla="*/ 2613039 w 18288000"/>
              <a:gd name="connsiteY1132" fmla="*/ 2991652 h 10288588"/>
              <a:gd name="connsiteX1133" fmla="*/ 2626109 w 18288000"/>
              <a:gd name="connsiteY1133" fmla="*/ 2984916 h 10288588"/>
              <a:gd name="connsiteX1134" fmla="*/ 2639180 w 18288000"/>
              <a:gd name="connsiteY1134" fmla="*/ 2978179 h 10288588"/>
              <a:gd name="connsiteX1135" fmla="*/ 2651161 w 18288000"/>
              <a:gd name="connsiteY1135" fmla="*/ 2970218 h 10288588"/>
              <a:gd name="connsiteX1136" fmla="*/ 2662053 w 18288000"/>
              <a:gd name="connsiteY1136" fmla="*/ 2962256 h 10288588"/>
              <a:gd name="connsiteX1137" fmla="*/ 2671856 w 18288000"/>
              <a:gd name="connsiteY1137" fmla="*/ 2953683 h 10288588"/>
              <a:gd name="connsiteX1138" fmla="*/ 2717603 w 18288000"/>
              <a:gd name="connsiteY1138" fmla="*/ 2910813 h 10288588"/>
              <a:gd name="connsiteX1139" fmla="*/ 2765529 w 18288000"/>
              <a:gd name="connsiteY1139" fmla="*/ 2868557 h 10288588"/>
              <a:gd name="connsiteX1140" fmla="*/ 2813455 w 18288000"/>
              <a:gd name="connsiteY1140" fmla="*/ 2826912 h 10288588"/>
              <a:gd name="connsiteX1141" fmla="*/ 2862470 w 18288000"/>
              <a:gd name="connsiteY1141" fmla="*/ 2785880 h 10288588"/>
              <a:gd name="connsiteX1142" fmla="*/ 2911485 w 18288000"/>
              <a:gd name="connsiteY1142" fmla="*/ 2744236 h 10288588"/>
              <a:gd name="connsiteX1143" fmla="*/ 2961589 w 18288000"/>
              <a:gd name="connsiteY1143" fmla="*/ 2703204 h 10288588"/>
              <a:gd name="connsiteX1144" fmla="*/ 3012782 w 18288000"/>
              <a:gd name="connsiteY1144" fmla="*/ 2662785 h 10288588"/>
              <a:gd name="connsiteX1145" fmla="*/ 3065065 w 18288000"/>
              <a:gd name="connsiteY1145" fmla="*/ 2622978 h 10288588"/>
              <a:gd name="connsiteX1146" fmla="*/ 3075957 w 18288000"/>
              <a:gd name="connsiteY1146" fmla="*/ 2613792 h 10288588"/>
              <a:gd name="connsiteX1147" fmla="*/ 3084671 w 18288000"/>
              <a:gd name="connsiteY1147" fmla="*/ 2605830 h 10288588"/>
              <a:gd name="connsiteX1148" fmla="*/ 3093384 w 18288000"/>
              <a:gd name="connsiteY1148" fmla="*/ 2596032 h 10288588"/>
              <a:gd name="connsiteX1149" fmla="*/ 3099920 w 18288000"/>
              <a:gd name="connsiteY1149" fmla="*/ 2586845 h 10288588"/>
              <a:gd name="connsiteX1150" fmla="*/ 3105366 w 18288000"/>
              <a:gd name="connsiteY1150" fmla="*/ 2577047 h 10288588"/>
              <a:gd name="connsiteX1151" fmla="*/ 3109723 w 18288000"/>
              <a:gd name="connsiteY1151" fmla="*/ 2567860 h 10288588"/>
              <a:gd name="connsiteX1152" fmla="*/ 3111901 w 18288000"/>
              <a:gd name="connsiteY1152" fmla="*/ 2558062 h 10288588"/>
              <a:gd name="connsiteX1153" fmla="*/ 3112990 w 18288000"/>
              <a:gd name="connsiteY1153" fmla="*/ 2548263 h 10288588"/>
              <a:gd name="connsiteX1154" fmla="*/ 3115169 w 18288000"/>
              <a:gd name="connsiteY1154" fmla="*/ 2537852 h 10288588"/>
              <a:gd name="connsiteX1155" fmla="*/ 3112990 w 18288000"/>
              <a:gd name="connsiteY1155" fmla="*/ 2528666 h 10288588"/>
              <a:gd name="connsiteX1156" fmla="*/ 3110812 w 18288000"/>
              <a:gd name="connsiteY1156" fmla="*/ 2518867 h 10288588"/>
              <a:gd name="connsiteX1157" fmla="*/ 3107544 w 18288000"/>
              <a:gd name="connsiteY1157" fmla="*/ 2509068 h 10288588"/>
              <a:gd name="connsiteX1158" fmla="*/ 3103187 w 18288000"/>
              <a:gd name="connsiteY1158" fmla="*/ 2499270 h 10288588"/>
              <a:gd name="connsiteX1159" fmla="*/ 3096652 w 18288000"/>
              <a:gd name="connsiteY1159" fmla="*/ 2490084 h 10288588"/>
              <a:gd name="connsiteX1160" fmla="*/ 3089028 w 18288000"/>
              <a:gd name="connsiteY1160" fmla="*/ 2480285 h 10288588"/>
              <a:gd name="connsiteX1161" fmla="*/ 3080314 w 18288000"/>
              <a:gd name="connsiteY1161" fmla="*/ 2471098 h 10288588"/>
              <a:gd name="connsiteX1162" fmla="*/ 2400641 w 18288000"/>
              <a:gd name="connsiteY1162" fmla="*/ 1809077 h 10288588"/>
              <a:gd name="connsiteX1163" fmla="*/ 2389748 w 18288000"/>
              <a:gd name="connsiteY1163" fmla="*/ 1798053 h 10288588"/>
              <a:gd name="connsiteX1164" fmla="*/ 2382124 w 18288000"/>
              <a:gd name="connsiteY1164" fmla="*/ 1787642 h 10288588"/>
              <a:gd name="connsiteX1165" fmla="*/ 2376678 w 18288000"/>
              <a:gd name="connsiteY1165" fmla="*/ 1776619 h 10288588"/>
              <a:gd name="connsiteX1166" fmla="*/ 2371232 w 18288000"/>
              <a:gd name="connsiteY1166" fmla="*/ 1765595 h 10288588"/>
              <a:gd name="connsiteX1167" fmla="*/ 2367964 w 18288000"/>
              <a:gd name="connsiteY1167" fmla="*/ 1753959 h 10288588"/>
              <a:gd name="connsiteX1168" fmla="*/ 2366875 w 18288000"/>
              <a:gd name="connsiteY1168" fmla="*/ 1743548 h 10288588"/>
              <a:gd name="connsiteX1169" fmla="*/ 2366875 w 18288000"/>
              <a:gd name="connsiteY1169" fmla="*/ 1732525 h 10288588"/>
              <a:gd name="connsiteX1170" fmla="*/ 2367964 w 18288000"/>
              <a:gd name="connsiteY1170" fmla="*/ 1720889 h 10288588"/>
              <a:gd name="connsiteX1171" fmla="*/ 2371232 w 18288000"/>
              <a:gd name="connsiteY1171" fmla="*/ 1709866 h 10288588"/>
              <a:gd name="connsiteX1172" fmla="*/ 2377767 w 18288000"/>
              <a:gd name="connsiteY1172" fmla="*/ 1699454 h 10288588"/>
              <a:gd name="connsiteX1173" fmla="*/ 2383213 w 18288000"/>
              <a:gd name="connsiteY1173" fmla="*/ 1688431 h 10288588"/>
              <a:gd name="connsiteX1174" fmla="*/ 2390838 w 18288000"/>
              <a:gd name="connsiteY1174" fmla="*/ 1678632 h 10288588"/>
              <a:gd name="connsiteX1175" fmla="*/ 2401730 w 18288000"/>
              <a:gd name="connsiteY1175" fmla="*/ 1668834 h 10288588"/>
              <a:gd name="connsiteX1176" fmla="*/ 2412622 w 18288000"/>
              <a:gd name="connsiteY1176" fmla="*/ 1659035 h 10288588"/>
              <a:gd name="connsiteX1177" fmla="*/ 2425693 w 18288000"/>
              <a:gd name="connsiteY1177" fmla="*/ 1649849 h 10288588"/>
              <a:gd name="connsiteX1178" fmla="*/ 2438763 w 18288000"/>
              <a:gd name="connsiteY1178" fmla="*/ 1641275 h 10288588"/>
              <a:gd name="connsiteX1179" fmla="*/ 2916931 w 18288000"/>
              <a:gd name="connsiteY1179" fmla="*/ 1372424 h 10288588"/>
              <a:gd name="connsiteX1180" fmla="*/ 2933269 w 18288000"/>
              <a:gd name="connsiteY1180" fmla="*/ 1364463 h 10288588"/>
              <a:gd name="connsiteX1181" fmla="*/ 2948518 w 18288000"/>
              <a:gd name="connsiteY1181" fmla="*/ 1357726 h 10288588"/>
              <a:gd name="connsiteX1182" fmla="*/ 2965946 w 18288000"/>
              <a:gd name="connsiteY1182" fmla="*/ 1350990 h 10288588"/>
              <a:gd name="connsiteX1183" fmla="*/ 2983373 w 18288000"/>
              <a:gd name="connsiteY1183" fmla="*/ 1345478 h 10288588"/>
              <a:gd name="connsiteX1184" fmla="*/ 3001890 w 18288000"/>
              <a:gd name="connsiteY1184" fmla="*/ 1340579 h 10288588"/>
              <a:gd name="connsiteX1185" fmla="*/ 3020407 w 18288000"/>
              <a:gd name="connsiteY1185" fmla="*/ 1337517 h 10288588"/>
              <a:gd name="connsiteX1186" fmla="*/ 3038923 w 18288000"/>
              <a:gd name="connsiteY1186" fmla="*/ 1334455 h 10288588"/>
              <a:gd name="connsiteX1187" fmla="*/ 3058529 w 18288000"/>
              <a:gd name="connsiteY1187" fmla="*/ 1332617 h 10288588"/>
              <a:gd name="connsiteX1188" fmla="*/ 3079224 w 18288000"/>
              <a:gd name="connsiteY1188" fmla="*/ 1332005 h 10288588"/>
              <a:gd name="connsiteX1189" fmla="*/ 3098830 w 18288000"/>
              <a:gd name="connsiteY1189" fmla="*/ 1332005 h 10288588"/>
              <a:gd name="connsiteX1190" fmla="*/ 3118437 w 18288000"/>
              <a:gd name="connsiteY1190" fmla="*/ 1332617 h 10288588"/>
              <a:gd name="connsiteX1191" fmla="*/ 3139132 w 18288000"/>
              <a:gd name="connsiteY1191" fmla="*/ 1334455 h 10288588"/>
              <a:gd name="connsiteX1192" fmla="*/ 3157648 w 18288000"/>
              <a:gd name="connsiteY1192" fmla="*/ 1336904 h 10288588"/>
              <a:gd name="connsiteX1193" fmla="*/ 3177254 w 18288000"/>
              <a:gd name="connsiteY1193" fmla="*/ 1339966 h 10288588"/>
              <a:gd name="connsiteX1194" fmla="*/ 3195771 w 18288000"/>
              <a:gd name="connsiteY1194" fmla="*/ 1344866 h 10288588"/>
              <a:gd name="connsiteX1195" fmla="*/ 3215377 w 18288000"/>
              <a:gd name="connsiteY1195" fmla="*/ 1350377 h 10288588"/>
              <a:gd name="connsiteX1196" fmla="*/ 4391734 w 18288000"/>
              <a:gd name="connsiteY1196" fmla="*/ 1733137 h 10288588"/>
              <a:gd name="connsiteX1197" fmla="*/ 4408073 w 18288000"/>
              <a:gd name="connsiteY1197" fmla="*/ 1738037 h 10288588"/>
              <a:gd name="connsiteX1198" fmla="*/ 4425500 w 18288000"/>
              <a:gd name="connsiteY1198" fmla="*/ 1741711 h 10288588"/>
              <a:gd name="connsiteX1199" fmla="*/ 4441838 w 18288000"/>
              <a:gd name="connsiteY1199" fmla="*/ 1745998 h 10288588"/>
              <a:gd name="connsiteX1200" fmla="*/ 4460355 w 18288000"/>
              <a:gd name="connsiteY1200" fmla="*/ 1748448 h 10288588"/>
              <a:gd name="connsiteX1201" fmla="*/ 4476693 w 18288000"/>
              <a:gd name="connsiteY1201" fmla="*/ 1750285 h 10288588"/>
              <a:gd name="connsiteX1202" fmla="*/ 4494121 w 18288000"/>
              <a:gd name="connsiteY1202" fmla="*/ 1751510 h 10288588"/>
              <a:gd name="connsiteX1203" fmla="*/ 4511549 w 18288000"/>
              <a:gd name="connsiteY1203" fmla="*/ 1752122 h 10288588"/>
              <a:gd name="connsiteX1204" fmla="*/ 4530065 w 18288000"/>
              <a:gd name="connsiteY1204" fmla="*/ 1751510 h 10288588"/>
              <a:gd name="connsiteX1205" fmla="*/ 4546403 w 18288000"/>
              <a:gd name="connsiteY1205" fmla="*/ 1750897 h 10288588"/>
              <a:gd name="connsiteX1206" fmla="*/ 4563831 w 18288000"/>
              <a:gd name="connsiteY1206" fmla="*/ 1749060 h 10288588"/>
              <a:gd name="connsiteX1207" fmla="*/ 4581259 w 18288000"/>
              <a:gd name="connsiteY1207" fmla="*/ 1747223 h 10288588"/>
              <a:gd name="connsiteX1208" fmla="*/ 4598686 w 18288000"/>
              <a:gd name="connsiteY1208" fmla="*/ 1744161 h 10288588"/>
              <a:gd name="connsiteX1209" fmla="*/ 4613935 w 18288000"/>
              <a:gd name="connsiteY1209" fmla="*/ 1739874 h 10288588"/>
              <a:gd name="connsiteX1210" fmla="*/ 4630274 w 18288000"/>
              <a:gd name="connsiteY1210" fmla="*/ 1735587 h 10288588"/>
              <a:gd name="connsiteX1211" fmla="*/ 4646611 w 18288000"/>
              <a:gd name="connsiteY1211" fmla="*/ 1730688 h 10288588"/>
              <a:gd name="connsiteX1212" fmla="*/ 4661860 w 18288000"/>
              <a:gd name="connsiteY1212" fmla="*/ 1724564 h 10288588"/>
              <a:gd name="connsiteX1213" fmla="*/ 4731570 w 18288000"/>
              <a:gd name="connsiteY1213" fmla="*/ 1695780 h 10288588"/>
              <a:gd name="connsiteX1214" fmla="*/ 4801281 w 18288000"/>
              <a:gd name="connsiteY1214" fmla="*/ 1667609 h 10288588"/>
              <a:gd name="connsiteX1215" fmla="*/ 4874259 w 18288000"/>
              <a:gd name="connsiteY1215" fmla="*/ 1640050 h 10288588"/>
              <a:gd name="connsiteX1216" fmla="*/ 4945058 w 18288000"/>
              <a:gd name="connsiteY1216" fmla="*/ 1612491 h 10288588"/>
              <a:gd name="connsiteX1217" fmla="*/ 5016947 w 18288000"/>
              <a:gd name="connsiteY1217" fmla="*/ 1585545 h 10288588"/>
              <a:gd name="connsiteX1218" fmla="*/ 5089924 w 18288000"/>
              <a:gd name="connsiteY1218" fmla="*/ 1559211 h 10288588"/>
              <a:gd name="connsiteX1219" fmla="*/ 5162902 w 18288000"/>
              <a:gd name="connsiteY1219" fmla="*/ 1532877 h 10288588"/>
              <a:gd name="connsiteX1220" fmla="*/ 5236969 w 18288000"/>
              <a:gd name="connsiteY1220" fmla="*/ 1507768 h 10288588"/>
              <a:gd name="connsiteX1221" fmla="*/ 5252217 w 18288000"/>
              <a:gd name="connsiteY1221" fmla="*/ 1502257 h 10288588"/>
              <a:gd name="connsiteX1222" fmla="*/ 5267467 w 18288000"/>
              <a:gd name="connsiteY1222" fmla="*/ 1495520 h 10288588"/>
              <a:gd name="connsiteX1223" fmla="*/ 5280538 w 18288000"/>
              <a:gd name="connsiteY1223" fmla="*/ 1488783 h 10288588"/>
              <a:gd name="connsiteX1224" fmla="*/ 5293608 w 18288000"/>
              <a:gd name="connsiteY1224" fmla="*/ 1481434 h 10288588"/>
              <a:gd name="connsiteX1225" fmla="*/ 5304501 w 18288000"/>
              <a:gd name="connsiteY1225" fmla="*/ 1474698 h 10288588"/>
              <a:gd name="connsiteX1226" fmla="*/ 5315392 w 18288000"/>
              <a:gd name="connsiteY1226" fmla="*/ 1466124 h 10288588"/>
              <a:gd name="connsiteX1227" fmla="*/ 5324107 w 18288000"/>
              <a:gd name="connsiteY1227" fmla="*/ 1457550 h 10288588"/>
              <a:gd name="connsiteX1228" fmla="*/ 5331731 w 18288000"/>
              <a:gd name="connsiteY1228" fmla="*/ 1449589 h 10288588"/>
              <a:gd name="connsiteX1229" fmla="*/ 5339356 w 18288000"/>
              <a:gd name="connsiteY1229" fmla="*/ 1440403 h 10288588"/>
              <a:gd name="connsiteX1230" fmla="*/ 5344801 w 18288000"/>
              <a:gd name="connsiteY1230" fmla="*/ 1430604 h 10288588"/>
              <a:gd name="connsiteX1231" fmla="*/ 5349159 w 18288000"/>
              <a:gd name="connsiteY1231" fmla="*/ 1421418 h 10288588"/>
              <a:gd name="connsiteX1232" fmla="*/ 5352426 w 18288000"/>
              <a:gd name="connsiteY1232" fmla="*/ 1411619 h 10288588"/>
              <a:gd name="connsiteX1233" fmla="*/ 5354605 w 18288000"/>
              <a:gd name="connsiteY1233" fmla="*/ 1401208 h 10288588"/>
              <a:gd name="connsiteX1234" fmla="*/ 5355693 w 18288000"/>
              <a:gd name="connsiteY1234" fmla="*/ 1391409 h 10288588"/>
              <a:gd name="connsiteX1235" fmla="*/ 5355693 w 18288000"/>
              <a:gd name="connsiteY1235" fmla="*/ 1380998 h 10288588"/>
              <a:gd name="connsiteX1236" fmla="*/ 5353515 w 18288000"/>
              <a:gd name="connsiteY1236" fmla="*/ 1370587 h 10288588"/>
              <a:gd name="connsiteX1237" fmla="*/ 5174883 w 18288000"/>
              <a:gd name="connsiteY1237" fmla="*/ 613029 h 10288588"/>
              <a:gd name="connsiteX1238" fmla="*/ 5172705 w 18288000"/>
              <a:gd name="connsiteY1238" fmla="*/ 601393 h 10288588"/>
              <a:gd name="connsiteX1239" fmla="*/ 5171615 w 18288000"/>
              <a:gd name="connsiteY1239" fmla="*/ 589757 h 10288588"/>
              <a:gd name="connsiteX1240" fmla="*/ 5174883 w 18288000"/>
              <a:gd name="connsiteY1240" fmla="*/ 578121 h 10288588"/>
              <a:gd name="connsiteX1241" fmla="*/ 5177062 w 18288000"/>
              <a:gd name="connsiteY1241" fmla="*/ 566485 h 10288588"/>
              <a:gd name="connsiteX1242" fmla="*/ 5181418 w 18288000"/>
              <a:gd name="connsiteY1242" fmla="*/ 555461 h 10288588"/>
              <a:gd name="connsiteX1243" fmla="*/ 5187954 w 18288000"/>
              <a:gd name="connsiteY1243" fmla="*/ 545050 h 10288588"/>
              <a:gd name="connsiteX1244" fmla="*/ 5195579 w 18288000"/>
              <a:gd name="connsiteY1244" fmla="*/ 535252 h 10288588"/>
              <a:gd name="connsiteX1245" fmla="*/ 5205382 w 18288000"/>
              <a:gd name="connsiteY1245" fmla="*/ 525453 h 10288588"/>
              <a:gd name="connsiteX1246" fmla="*/ 5215184 w 18288000"/>
              <a:gd name="connsiteY1246" fmla="*/ 515654 h 10288588"/>
              <a:gd name="connsiteX1247" fmla="*/ 5227165 w 18288000"/>
              <a:gd name="connsiteY1247" fmla="*/ 506468 h 10288588"/>
              <a:gd name="connsiteX1248" fmla="*/ 5240236 w 18288000"/>
              <a:gd name="connsiteY1248" fmla="*/ 498507 h 10288588"/>
              <a:gd name="connsiteX1249" fmla="*/ 5255485 w 18288000"/>
              <a:gd name="connsiteY1249" fmla="*/ 490545 h 10288588"/>
              <a:gd name="connsiteX1250" fmla="*/ 5270734 w 18288000"/>
              <a:gd name="connsiteY1250" fmla="*/ 483809 h 10288588"/>
              <a:gd name="connsiteX1251" fmla="*/ 5287073 w 18288000"/>
              <a:gd name="connsiteY1251" fmla="*/ 477072 h 10288588"/>
              <a:gd name="connsiteX1252" fmla="*/ 5305590 w 18288000"/>
              <a:gd name="connsiteY1252" fmla="*/ 471560 h 10288588"/>
              <a:gd name="connsiteX1253" fmla="*/ 5325196 w 18288000"/>
              <a:gd name="connsiteY1253" fmla="*/ 466049 h 10288588"/>
              <a:gd name="connsiteX1254" fmla="*/ 5948229 w 18288000"/>
              <a:gd name="connsiteY1254" fmla="*/ 320906 h 10288588"/>
              <a:gd name="connsiteX1255" fmla="*/ 5967835 w 18288000"/>
              <a:gd name="connsiteY1255" fmla="*/ 316619 h 10288588"/>
              <a:gd name="connsiteX1256" fmla="*/ 5988531 w 18288000"/>
              <a:gd name="connsiteY1256" fmla="*/ 312945 h 10288588"/>
              <a:gd name="connsiteX1257" fmla="*/ 6008136 w 18288000"/>
              <a:gd name="connsiteY1257" fmla="*/ 311107 h 10288588"/>
              <a:gd name="connsiteX1258" fmla="*/ 6027742 w 18288000"/>
              <a:gd name="connsiteY1258" fmla="*/ 309883 h 10288588"/>
              <a:gd name="connsiteX1259" fmla="*/ 6047348 w 18288000"/>
              <a:gd name="connsiteY1259" fmla="*/ 309883 h 10288588"/>
              <a:gd name="connsiteX1260" fmla="*/ 6068043 w 18288000"/>
              <a:gd name="connsiteY1260" fmla="*/ 310495 h 10288588"/>
              <a:gd name="connsiteX1261" fmla="*/ 6087650 w 18288000"/>
              <a:gd name="connsiteY1261" fmla="*/ 311720 h 10288588"/>
              <a:gd name="connsiteX1262" fmla="*/ 6107256 w 18288000"/>
              <a:gd name="connsiteY1262" fmla="*/ 314170 h 10288588"/>
              <a:gd name="connsiteX1263" fmla="*/ 6125772 w 18288000"/>
              <a:gd name="connsiteY1263" fmla="*/ 317844 h 10288588"/>
              <a:gd name="connsiteX1264" fmla="*/ 6143200 w 18288000"/>
              <a:gd name="connsiteY1264" fmla="*/ 322131 h 10288588"/>
              <a:gd name="connsiteX1265" fmla="*/ 6161717 w 18288000"/>
              <a:gd name="connsiteY1265" fmla="*/ 326418 h 10288588"/>
              <a:gd name="connsiteX1266" fmla="*/ 6179144 w 18288000"/>
              <a:gd name="connsiteY1266" fmla="*/ 332542 h 10288588"/>
              <a:gd name="connsiteX1267" fmla="*/ 6195482 w 18288000"/>
              <a:gd name="connsiteY1267" fmla="*/ 339279 h 10288588"/>
              <a:gd name="connsiteX1268" fmla="*/ 6209642 w 18288000"/>
              <a:gd name="connsiteY1268" fmla="*/ 347240 h 10288588"/>
              <a:gd name="connsiteX1269" fmla="*/ 6224891 w 18288000"/>
              <a:gd name="connsiteY1269" fmla="*/ 355201 h 10288588"/>
              <a:gd name="connsiteX1270" fmla="*/ 6237961 w 18288000"/>
              <a:gd name="connsiteY1270" fmla="*/ 364388 h 10288588"/>
              <a:gd name="connsiteX1271" fmla="*/ 7065769 w 18288000"/>
              <a:gd name="connsiteY1271" fmla="*/ 969455 h 10288588"/>
              <a:gd name="connsiteX1272" fmla="*/ 7077750 w 18288000"/>
              <a:gd name="connsiteY1272" fmla="*/ 978028 h 10288588"/>
              <a:gd name="connsiteX1273" fmla="*/ 7089732 w 18288000"/>
              <a:gd name="connsiteY1273" fmla="*/ 985377 h 10288588"/>
              <a:gd name="connsiteX1274" fmla="*/ 7103892 w 18288000"/>
              <a:gd name="connsiteY1274" fmla="*/ 992114 h 10288588"/>
              <a:gd name="connsiteX1275" fmla="*/ 7116963 w 18288000"/>
              <a:gd name="connsiteY1275" fmla="*/ 998851 h 10288588"/>
              <a:gd name="connsiteX1276" fmla="*/ 7132212 w 18288000"/>
              <a:gd name="connsiteY1276" fmla="*/ 1003750 h 10288588"/>
              <a:gd name="connsiteX1277" fmla="*/ 7147461 w 18288000"/>
              <a:gd name="connsiteY1277" fmla="*/ 1008649 h 10288588"/>
              <a:gd name="connsiteX1278" fmla="*/ 7162709 w 18288000"/>
              <a:gd name="connsiteY1278" fmla="*/ 1013549 h 10288588"/>
              <a:gd name="connsiteX1279" fmla="*/ 7179048 w 18288000"/>
              <a:gd name="connsiteY1279" fmla="*/ 1016611 h 10288588"/>
              <a:gd name="connsiteX1280" fmla="*/ 7196475 w 18288000"/>
              <a:gd name="connsiteY1280" fmla="*/ 1019673 h 10288588"/>
              <a:gd name="connsiteX1281" fmla="*/ 7213903 w 18288000"/>
              <a:gd name="connsiteY1281" fmla="*/ 1021510 h 10288588"/>
              <a:gd name="connsiteX1282" fmla="*/ 7230242 w 18288000"/>
              <a:gd name="connsiteY1282" fmla="*/ 1023347 h 10288588"/>
              <a:gd name="connsiteX1283" fmla="*/ 7247669 w 18288000"/>
              <a:gd name="connsiteY1283" fmla="*/ 1024572 h 10288588"/>
              <a:gd name="connsiteX1284" fmla="*/ 7266185 w 18288000"/>
              <a:gd name="connsiteY1284" fmla="*/ 1024572 h 10288588"/>
              <a:gd name="connsiteX1285" fmla="*/ 7284702 w 18288000"/>
              <a:gd name="connsiteY1285" fmla="*/ 1023960 h 10288588"/>
              <a:gd name="connsiteX1286" fmla="*/ 7302130 w 18288000"/>
              <a:gd name="connsiteY1286" fmla="*/ 1022735 h 10288588"/>
              <a:gd name="connsiteX1287" fmla="*/ 7320647 w 18288000"/>
              <a:gd name="connsiteY1287" fmla="*/ 1019673 h 10288588"/>
              <a:gd name="connsiteX1288" fmla="*/ 7406695 w 18288000"/>
              <a:gd name="connsiteY1288" fmla="*/ 1008037 h 10288588"/>
              <a:gd name="connsiteX1289" fmla="*/ 7492744 w 18288000"/>
              <a:gd name="connsiteY1289" fmla="*/ 997626 h 10288588"/>
              <a:gd name="connsiteX1290" fmla="*/ 7577703 w 18288000"/>
              <a:gd name="connsiteY1290" fmla="*/ 986602 h 10288588"/>
              <a:gd name="connsiteX1291" fmla="*/ 7664840 w 18288000"/>
              <a:gd name="connsiteY1291" fmla="*/ 976803 h 10288588"/>
              <a:gd name="connsiteX1292" fmla="*/ 7751978 w 18288000"/>
              <a:gd name="connsiteY1292" fmla="*/ 967005 h 10288588"/>
              <a:gd name="connsiteX1293" fmla="*/ 7840205 w 18288000"/>
              <a:gd name="connsiteY1293" fmla="*/ 958431 h 10288588"/>
              <a:gd name="connsiteX1294" fmla="*/ 7926253 w 18288000"/>
              <a:gd name="connsiteY1294" fmla="*/ 950470 h 10288588"/>
              <a:gd name="connsiteX1295" fmla="*/ 8014480 w 18288000"/>
              <a:gd name="connsiteY1295" fmla="*/ 941896 h 10288588"/>
              <a:gd name="connsiteX1296" fmla="*/ 8032996 w 18288000"/>
              <a:gd name="connsiteY1296" fmla="*/ 940671 h 10288588"/>
              <a:gd name="connsiteX1297" fmla="*/ 8051513 w 18288000"/>
              <a:gd name="connsiteY1297" fmla="*/ 937609 h 10288588"/>
              <a:gd name="connsiteX1298" fmla="*/ 8068941 w 18288000"/>
              <a:gd name="connsiteY1298" fmla="*/ 934547 h 10288588"/>
              <a:gd name="connsiteX1299" fmla="*/ 8084190 w 18288000"/>
              <a:gd name="connsiteY1299" fmla="*/ 930260 h 10288588"/>
              <a:gd name="connsiteX1300" fmla="*/ 8100528 w 18288000"/>
              <a:gd name="connsiteY1300" fmla="*/ 925973 h 10288588"/>
              <a:gd name="connsiteX1301" fmla="*/ 8115777 w 18288000"/>
              <a:gd name="connsiteY1301" fmla="*/ 921074 h 10288588"/>
              <a:gd name="connsiteX1302" fmla="*/ 8129937 w 18288000"/>
              <a:gd name="connsiteY1302" fmla="*/ 914949 h 10288588"/>
              <a:gd name="connsiteX1303" fmla="*/ 8144097 w 18288000"/>
              <a:gd name="connsiteY1303" fmla="*/ 909438 h 10288588"/>
              <a:gd name="connsiteX1304" fmla="*/ 8156078 w 18288000"/>
              <a:gd name="connsiteY1304" fmla="*/ 902089 h 10288588"/>
              <a:gd name="connsiteX1305" fmla="*/ 8168060 w 18288000"/>
              <a:gd name="connsiteY1305" fmla="*/ 895352 h 10288588"/>
              <a:gd name="connsiteX1306" fmla="*/ 8177862 w 18288000"/>
              <a:gd name="connsiteY1306" fmla="*/ 886778 h 10288588"/>
              <a:gd name="connsiteX1307" fmla="*/ 8188755 w 18288000"/>
              <a:gd name="connsiteY1307" fmla="*/ 878205 h 10288588"/>
              <a:gd name="connsiteX1308" fmla="*/ 8197469 w 18288000"/>
              <a:gd name="connsiteY1308" fmla="*/ 870243 h 10288588"/>
              <a:gd name="connsiteX1309" fmla="*/ 8204004 w 18288000"/>
              <a:gd name="connsiteY1309" fmla="*/ 860445 h 10288588"/>
              <a:gd name="connsiteX1310" fmla="*/ 8211629 w 18288000"/>
              <a:gd name="connsiteY1310" fmla="*/ 850646 h 10288588"/>
              <a:gd name="connsiteX1311" fmla="*/ 8217075 w 18288000"/>
              <a:gd name="connsiteY1311" fmla="*/ 840847 h 10288588"/>
              <a:gd name="connsiteX1312" fmla="*/ 8567803 w 18288000"/>
              <a:gd name="connsiteY1312" fmla="*/ 102886 h 10288588"/>
              <a:gd name="connsiteX1313" fmla="*/ 8574338 w 18288000"/>
              <a:gd name="connsiteY1313" fmla="*/ 91862 h 10288588"/>
              <a:gd name="connsiteX1314" fmla="*/ 8581963 w 18288000"/>
              <a:gd name="connsiteY1314" fmla="*/ 80839 h 10288588"/>
              <a:gd name="connsiteX1315" fmla="*/ 8590676 w 18288000"/>
              <a:gd name="connsiteY1315" fmla="*/ 71040 h 10288588"/>
              <a:gd name="connsiteX1316" fmla="*/ 8602658 w 18288000"/>
              <a:gd name="connsiteY1316" fmla="*/ 61242 h 10288588"/>
              <a:gd name="connsiteX1317" fmla="*/ 8613550 w 18288000"/>
              <a:gd name="connsiteY1317" fmla="*/ 52056 h 10288588"/>
              <a:gd name="connsiteX1318" fmla="*/ 8626621 w 18288000"/>
              <a:gd name="connsiteY1318" fmla="*/ 42869 h 10288588"/>
              <a:gd name="connsiteX1319" fmla="*/ 8640780 w 18288000"/>
              <a:gd name="connsiteY1319" fmla="*/ 35520 h 10288588"/>
              <a:gd name="connsiteX1320" fmla="*/ 8656030 w 18288000"/>
              <a:gd name="connsiteY1320" fmla="*/ 28171 h 10288588"/>
              <a:gd name="connsiteX1321" fmla="*/ 8672368 w 18288000"/>
              <a:gd name="connsiteY1321" fmla="*/ 22047 h 10288588"/>
              <a:gd name="connsiteX1322" fmla="*/ 8688706 w 18288000"/>
              <a:gd name="connsiteY1322" fmla="*/ 15923 h 10288588"/>
              <a:gd name="connsiteX1323" fmla="*/ 8706134 w 18288000"/>
              <a:gd name="connsiteY1323" fmla="*/ 11636 h 10288588"/>
              <a:gd name="connsiteX1324" fmla="*/ 8725740 w 18288000"/>
              <a:gd name="connsiteY1324" fmla="*/ 7961 h 10288588"/>
              <a:gd name="connsiteX1325" fmla="*/ 8745346 w 18288000"/>
              <a:gd name="connsiteY1325" fmla="*/ 4287 h 10288588"/>
              <a:gd name="connsiteX1326" fmla="*/ 8764952 w 18288000"/>
              <a:gd name="connsiteY1326" fmla="*/ 1837 h 10288588"/>
              <a:gd name="connsiteX1327" fmla="*/ 8784557 w 18288000"/>
              <a:gd name="connsiteY1327" fmla="*/ 613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</a:cxnLst>
            <a:rect l="l" t="t" r="r" b="b"/>
            <a:pathLst>
              <a:path w="18288000" h="10288588">
                <a:moveTo>
                  <a:pt x="9144000" y="2279413"/>
                </a:moveTo>
                <a:lnTo>
                  <a:pt x="8882587" y="2283699"/>
                </a:lnTo>
                <a:lnTo>
                  <a:pt x="8624442" y="2294110"/>
                </a:lnTo>
                <a:lnTo>
                  <a:pt x="8369565" y="2313095"/>
                </a:lnTo>
                <a:lnTo>
                  <a:pt x="8117956" y="2338204"/>
                </a:lnTo>
                <a:lnTo>
                  <a:pt x="7871792" y="2369438"/>
                </a:lnTo>
                <a:lnTo>
                  <a:pt x="7629985" y="2408020"/>
                </a:lnTo>
                <a:lnTo>
                  <a:pt x="7392535" y="2453951"/>
                </a:lnTo>
                <a:lnTo>
                  <a:pt x="7161621" y="2504782"/>
                </a:lnTo>
                <a:lnTo>
                  <a:pt x="6937241" y="2562349"/>
                </a:lnTo>
                <a:lnTo>
                  <a:pt x="6717219" y="2625427"/>
                </a:lnTo>
                <a:lnTo>
                  <a:pt x="6503732" y="2694630"/>
                </a:lnTo>
                <a:lnTo>
                  <a:pt x="6296779" y="2768733"/>
                </a:lnTo>
                <a:lnTo>
                  <a:pt x="6097452" y="2848959"/>
                </a:lnTo>
                <a:lnTo>
                  <a:pt x="5904661" y="2934085"/>
                </a:lnTo>
                <a:lnTo>
                  <a:pt x="5720582" y="3024110"/>
                </a:lnTo>
                <a:lnTo>
                  <a:pt x="5543039" y="3119035"/>
                </a:lnTo>
                <a:lnTo>
                  <a:pt x="5375300" y="3218246"/>
                </a:lnTo>
                <a:lnTo>
                  <a:pt x="5215184" y="3321745"/>
                </a:lnTo>
                <a:lnTo>
                  <a:pt x="5063783" y="3430755"/>
                </a:lnTo>
                <a:lnTo>
                  <a:pt x="4922184" y="3542214"/>
                </a:lnTo>
                <a:lnTo>
                  <a:pt x="4789300" y="3659186"/>
                </a:lnTo>
                <a:lnTo>
                  <a:pt x="4667307" y="3779219"/>
                </a:lnTo>
                <a:lnTo>
                  <a:pt x="4554028" y="3902315"/>
                </a:lnTo>
                <a:lnTo>
                  <a:pt x="4451641" y="4029085"/>
                </a:lnTo>
                <a:lnTo>
                  <a:pt x="4360147" y="4158917"/>
                </a:lnTo>
                <a:lnTo>
                  <a:pt x="4280634" y="4292424"/>
                </a:lnTo>
                <a:lnTo>
                  <a:pt x="4212013" y="4428380"/>
                </a:lnTo>
                <a:lnTo>
                  <a:pt x="4156463" y="4566786"/>
                </a:lnTo>
                <a:lnTo>
                  <a:pt x="4110716" y="4708254"/>
                </a:lnTo>
                <a:lnTo>
                  <a:pt x="4078039" y="4851559"/>
                </a:lnTo>
                <a:lnTo>
                  <a:pt x="4058433" y="4997314"/>
                </a:lnTo>
                <a:lnTo>
                  <a:pt x="4051898" y="5144294"/>
                </a:lnTo>
                <a:lnTo>
                  <a:pt x="4058433" y="5291274"/>
                </a:lnTo>
                <a:lnTo>
                  <a:pt x="4078039" y="5437029"/>
                </a:lnTo>
                <a:lnTo>
                  <a:pt x="4110716" y="5580334"/>
                </a:lnTo>
                <a:lnTo>
                  <a:pt x="4156463" y="5721802"/>
                </a:lnTo>
                <a:lnTo>
                  <a:pt x="4212013" y="5860208"/>
                </a:lnTo>
                <a:lnTo>
                  <a:pt x="4280634" y="5996165"/>
                </a:lnTo>
                <a:lnTo>
                  <a:pt x="4360147" y="6129672"/>
                </a:lnTo>
                <a:lnTo>
                  <a:pt x="4451641" y="6259504"/>
                </a:lnTo>
                <a:lnTo>
                  <a:pt x="4554028" y="6386274"/>
                </a:lnTo>
                <a:lnTo>
                  <a:pt x="4667307" y="6509369"/>
                </a:lnTo>
                <a:lnTo>
                  <a:pt x="4789300" y="6630015"/>
                </a:lnTo>
                <a:lnTo>
                  <a:pt x="4922184" y="6746374"/>
                </a:lnTo>
                <a:lnTo>
                  <a:pt x="5063783" y="6857834"/>
                </a:lnTo>
                <a:lnTo>
                  <a:pt x="5215184" y="6966844"/>
                </a:lnTo>
                <a:lnTo>
                  <a:pt x="5375300" y="7070342"/>
                </a:lnTo>
                <a:lnTo>
                  <a:pt x="5543039" y="7170166"/>
                </a:lnTo>
                <a:lnTo>
                  <a:pt x="5720582" y="7264478"/>
                </a:lnTo>
                <a:lnTo>
                  <a:pt x="5904661" y="7354503"/>
                </a:lnTo>
                <a:lnTo>
                  <a:pt x="6097452" y="7440242"/>
                </a:lnTo>
                <a:lnTo>
                  <a:pt x="6296779" y="7519856"/>
                </a:lnTo>
                <a:lnTo>
                  <a:pt x="6503732" y="7594570"/>
                </a:lnTo>
                <a:lnTo>
                  <a:pt x="6717219" y="7663161"/>
                </a:lnTo>
                <a:lnTo>
                  <a:pt x="6937241" y="7726240"/>
                </a:lnTo>
                <a:lnTo>
                  <a:pt x="7161621" y="7783807"/>
                </a:lnTo>
                <a:lnTo>
                  <a:pt x="7392535" y="7835250"/>
                </a:lnTo>
                <a:lnTo>
                  <a:pt x="7629985" y="7880569"/>
                </a:lnTo>
                <a:lnTo>
                  <a:pt x="7871792" y="7919151"/>
                </a:lnTo>
                <a:lnTo>
                  <a:pt x="8117956" y="7950384"/>
                </a:lnTo>
                <a:lnTo>
                  <a:pt x="8369565" y="7976106"/>
                </a:lnTo>
                <a:lnTo>
                  <a:pt x="8624442" y="7994478"/>
                </a:lnTo>
                <a:lnTo>
                  <a:pt x="8882587" y="8004889"/>
                </a:lnTo>
                <a:lnTo>
                  <a:pt x="9144000" y="8009176"/>
                </a:lnTo>
                <a:lnTo>
                  <a:pt x="9405413" y="8004889"/>
                </a:lnTo>
                <a:lnTo>
                  <a:pt x="9663558" y="7994478"/>
                </a:lnTo>
                <a:lnTo>
                  <a:pt x="9918435" y="7976106"/>
                </a:lnTo>
                <a:lnTo>
                  <a:pt x="10170045" y="7950384"/>
                </a:lnTo>
                <a:lnTo>
                  <a:pt x="10416209" y="7919151"/>
                </a:lnTo>
                <a:lnTo>
                  <a:pt x="10658015" y="7880569"/>
                </a:lnTo>
                <a:lnTo>
                  <a:pt x="10895465" y="7835250"/>
                </a:lnTo>
                <a:lnTo>
                  <a:pt x="11126380" y="7783807"/>
                </a:lnTo>
                <a:lnTo>
                  <a:pt x="11350759" y="7726240"/>
                </a:lnTo>
                <a:lnTo>
                  <a:pt x="11570782" y="7663161"/>
                </a:lnTo>
                <a:lnTo>
                  <a:pt x="11784269" y="7594570"/>
                </a:lnTo>
                <a:lnTo>
                  <a:pt x="11991220" y="7519856"/>
                </a:lnTo>
                <a:lnTo>
                  <a:pt x="12190548" y="7440242"/>
                </a:lnTo>
                <a:lnTo>
                  <a:pt x="12383340" y="7354503"/>
                </a:lnTo>
                <a:lnTo>
                  <a:pt x="12567418" y="7264478"/>
                </a:lnTo>
                <a:lnTo>
                  <a:pt x="12744961" y="7170166"/>
                </a:lnTo>
                <a:lnTo>
                  <a:pt x="12912700" y="7070342"/>
                </a:lnTo>
                <a:lnTo>
                  <a:pt x="13072816" y="6966844"/>
                </a:lnTo>
                <a:lnTo>
                  <a:pt x="13224217" y="6857834"/>
                </a:lnTo>
                <a:lnTo>
                  <a:pt x="13365816" y="6746374"/>
                </a:lnTo>
                <a:lnTo>
                  <a:pt x="13498701" y="6630015"/>
                </a:lnTo>
                <a:lnTo>
                  <a:pt x="13620693" y="6509369"/>
                </a:lnTo>
                <a:lnTo>
                  <a:pt x="13732883" y="6386274"/>
                </a:lnTo>
                <a:lnTo>
                  <a:pt x="13836359" y="6259504"/>
                </a:lnTo>
                <a:lnTo>
                  <a:pt x="13926764" y="6129672"/>
                </a:lnTo>
                <a:lnTo>
                  <a:pt x="14007366" y="5996165"/>
                </a:lnTo>
                <a:lnTo>
                  <a:pt x="14075987" y="5860208"/>
                </a:lnTo>
                <a:lnTo>
                  <a:pt x="14131537" y="5721802"/>
                </a:lnTo>
                <a:lnTo>
                  <a:pt x="14176195" y="5580334"/>
                </a:lnTo>
                <a:lnTo>
                  <a:pt x="14209961" y="5437029"/>
                </a:lnTo>
                <a:lnTo>
                  <a:pt x="14229567" y="5291274"/>
                </a:lnTo>
                <a:lnTo>
                  <a:pt x="14236102" y="5144294"/>
                </a:lnTo>
                <a:lnTo>
                  <a:pt x="14229567" y="4997314"/>
                </a:lnTo>
                <a:lnTo>
                  <a:pt x="14209961" y="4851559"/>
                </a:lnTo>
                <a:lnTo>
                  <a:pt x="14176195" y="4708254"/>
                </a:lnTo>
                <a:lnTo>
                  <a:pt x="14131537" y="4566786"/>
                </a:lnTo>
                <a:lnTo>
                  <a:pt x="14075987" y="4428380"/>
                </a:lnTo>
                <a:lnTo>
                  <a:pt x="14007366" y="4292424"/>
                </a:lnTo>
                <a:lnTo>
                  <a:pt x="13926764" y="4158917"/>
                </a:lnTo>
                <a:lnTo>
                  <a:pt x="13836359" y="4029085"/>
                </a:lnTo>
                <a:lnTo>
                  <a:pt x="13732883" y="3902315"/>
                </a:lnTo>
                <a:lnTo>
                  <a:pt x="13620693" y="3779219"/>
                </a:lnTo>
                <a:lnTo>
                  <a:pt x="13498701" y="3659186"/>
                </a:lnTo>
                <a:lnTo>
                  <a:pt x="13365816" y="3542214"/>
                </a:lnTo>
                <a:lnTo>
                  <a:pt x="13224217" y="3430755"/>
                </a:lnTo>
                <a:lnTo>
                  <a:pt x="13072816" y="3321745"/>
                </a:lnTo>
                <a:lnTo>
                  <a:pt x="12912700" y="3218246"/>
                </a:lnTo>
                <a:lnTo>
                  <a:pt x="12744961" y="3119035"/>
                </a:lnTo>
                <a:lnTo>
                  <a:pt x="12567418" y="3024110"/>
                </a:lnTo>
                <a:lnTo>
                  <a:pt x="12383340" y="2934085"/>
                </a:lnTo>
                <a:lnTo>
                  <a:pt x="12190548" y="2848959"/>
                </a:lnTo>
                <a:lnTo>
                  <a:pt x="11991220" y="2768733"/>
                </a:lnTo>
                <a:lnTo>
                  <a:pt x="11784269" y="2694630"/>
                </a:lnTo>
                <a:lnTo>
                  <a:pt x="11570782" y="2625427"/>
                </a:lnTo>
                <a:lnTo>
                  <a:pt x="11350759" y="2562349"/>
                </a:lnTo>
                <a:lnTo>
                  <a:pt x="11126380" y="2504782"/>
                </a:lnTo>
                <a:lnTo>
                  <a:pt x="10895465" y="2453951"/>
                </a:lnTo>
                <a:lnTo>
                  <a:pt x="10658015" y="2408020"/>
                </a:lnTo>
                <a:lnTo>
                  <a:pt x="10416209" y="2369438"/>
                </a:lnTo>
                <a:lnTo>
                  <a:pt x="10170045" y="2338204"/>
                </a:lnTo>
                <a:lnTo>
                  <a:pt x="9918435" y="2313095"/>
                </a:lnTo>
                <a:lnTo>
                  <a:pt x="9663558" y="2294110"/>
                </a:lnTo>
                <a:lnTo>
                  <a:pt x="9405413" y="2283699"/>
                </a:lnTo>
                <a:close/>
                <a:moveTo>
                  <a:pt x="8806342" y="0"/>
                </a:moveTo>
                <a:lnTo>
                  <a:pt x="9481658" y="0"/>
                </a:lnTo>
                <a:lnTo>
                  <a:pt x="9503443" y="613"/>
                </a:lnTo>
                <a:lnTo>
                  <a:pt x="9523048" y="1837"/>
                </a:lnTo>
                <a:lnTo>
                  <a:pt x="9542654" y="4287"/>
                </a:lnTo>
                <a:lnTo>
                  <a:pt x="9562260" y="7961"/>
                </a:lnTo>
                <a:lnTo>
                  <a:pt x="9580777" y="11636"/>
                </a:lnTo>
                <a:lnTo>
                  <a:pt x="9599294" y="15923"/>
                </a:lnTo>
                <a:lnTo>
                  <a:pt x="9615632" y="22047"/>
                </a:lnTo>
                <a:lnTo>
                  <a:pt x="9631970" y="28171"/>
                </a:lnTo>
                <a:lnTo>
                  <a:pt x="9647220" y="35520"/>
                </a:lnTo>
                <a:lnTo>
                  <a:pt x="9661379" y="42869"/>
                </a:lnTo>
                <a:lnTo>
                  <a:pt x="9674450" y="52056"/>
                </a:lnTo>
                <a:lnTo>
                  <a:pt x="9685342" y="61242"/>
                </a:lnTo>
                <a:lnTo>
                  <a:pt x="9697324" y="71040"/>
                </a:lnTo>
                <a:lnTo>
                  <a:pt x="9706037" y="80839"/>
                </a:lnTo>
                <a:lnTo>
                  <a:pt x="9713662" y="91862"/>
                </a:lnTo>
                <a:lnTo>
                  <a:pt x="9720197" y="102886"/>
                </a:lnTo>
                <a:lnTo>
                  <a:pt x="10070926" y="840847"/>
                </a:lnTo>
                <a:lnTo>
                  <a:pt x="10076372" y="850646"/>
                </a:lnTo>
                <a:lnTo>
                  <a:pt x="10083997" y="860445"/>
                </a:lnTo>
                <a:lnTo>
                  <a:pt x="10090532" y="870243"/>
                </a:lnTo>
                <a:lnTo>
                  <a:pt x="10099246" y="878205"/>
                </a:lnTo>
                <a:lnTo>
                  <a:pt x="10110138" y="886778"/>
                </a:lnTo>
                <a:lnTo>
                  <a:pt x="10119941" y="895352"/>
                </a:lnTo>
                <a:lnTo>
                  <a:pt x="10131922" y="902089"/>
                </a:lnTo>
                <a:lnTo>
                  <a:pt x="10143904" y="909438"/>
                </a:lnTo>
                <a:lnTo>
                  <a:pt x="10158064" y="914949"/>
                </a:lnTo>
                <a:lnTo>
                  <a:pt x="10172223" y="921074"/>
                </a:lnTo>
                <a:lnTo>
                  <a:pt x="10187473" y="925973"/>
                </a:lnTo>
                <a:lnTo>
                  <a:pt x="10203811" y="930260"/>
                </a:lnTo>
                <a:lnTo>
                  <a:pt x="10219060" y="934547"/>
                </a:lnTo>
                <a:lnTo>
                  <a:pt x="10236487" y="937609"/>
                </a:lnTo>
                <a:lnTo>
                  <a:pt x="10255004" y="940671"/>
                </a:lnTo>
                <a:lnTo>
                  <a:pt x="10273521" y="941896"/>
                </a:lnTo>
                <a:lnTo>
                  <a:pt x="10358480" y="949857"/>
                </a:lnTo>
                <a:lnTo>
                  <a:pt x="10444528" y="958431"/>
                </a:lnTo>
                <a:lnTo>
                  <a:pt x="10530577" y="966393"/>
                </a:lnTo>
                <a:lnTo>
                  <a:pt x="10616625" y="976191"/>
                </a:lnTo>
                <a:lnTo>
                  <a:pt x="10700495" y="985990"/>
                </a:lnTo>
                <a:lnTo>
                  <a:pt x="10785454" y="995788"/>
                </a:lnTo>
                <a:lnTo>
                  <a:pt x="10869324" y="1006200"/>
                </a:lnTo>
                <a:lnTo>
                  <a:pt x="10953194" y="1017835"/>
                </a:lnTo>
                <a:lnTo>
                  <a:pt x="10971711" y="1019673"/>
                </a:lnTo>
                <a:lnTo>
                  <a:pt x="10989138" y="1021510"/>
                </a:lnTo>
                <a:lnTo>
                  <a:pt x="11006566" y="1022735"/>
                </a:lnTo>
                <a:lnTo>
                  <a:pt x="11025083" y="1021510"/>
                </a:lnTo>
                <a:lnTo>
                  <a:pt x="11042510" y="1020898"/>
                </a:lnTo>
                <a:lnTo>
                  <a:pt x="11061027" y="1019673"/>
                </a:lnTo>
                <a:lnTo>
                  <a:pt x="11076276" y="1017223"/>
                </a:lnTo>
                <a:lnTo>
                  <a:pt x="11093703" y="1014773"/>
                </a:lnTo>
                <a:lnTo>
                  <a:pt x="11110042" y="1011099"/>
                </a:lnTo>
                <a:lnTo>
                  <a:pt x="11126380" y="1006812"/>
                </a:lnTo>
                <a:lnTo>
                  <a:pt x="11140540" y="1001913"/>
                </a:lnTo>
                <a:lnTo>
                  <a:pt x="11155789" y="995788"/>
                </a:lnTo>
                <a:lnTo>
                  <a:pt x="11171038" y="989664"/>
                </a:lnTo>
                <a:lnTo>
                  <a:pt x="11183019" y="982928"/>
                </a:lnTo>
                <a:lnTo>
                  <a:pt x="11196090" y="975579"/>
                </a:lnTo>
                <a:lnTo>
                  <a:pt x="11208071" y="967617"/>
                </a:lnTo>
                <a:lnTo>
                  <a:pt x="12032611" y="361325"/>
                </a:lnTo>
                <a:lnTo>
                  <a:pt x="12045681" y="351527"/>
                </a:lnTo>
                <a:lnTo>
                  <a:pt x="12060931" y="343566"/>
                </a:lnTo>
                <a:lnTo>
                  <a:pt x="12076180" y="336217"/>
                </a:lnTo>
                <a:lnTo>
                  <a:pt x="12091429" y="329480"/>
                </a:lnTo>
                <a:lnTo>
                  <a:pt x="12108856" y="323356"/>
                </a:lnTo>
                <a:lnTo>
                  <a:pt x="12127373" y="318456"/>
                </a:lnTo>
                <a:lnTo>
                  <a:pt x="12145890" y="314170"/>
                </a:lnTo>
                <a:lnTo>
                  <a:pt x="12163317" y="311107"/>
                </a:lnTo>
                <a:lnTo>
                  <a:pt x="12182923" y="308658"/>
                </a:lnTo>
                <a:lnTo>
                  <a:pt x="12202529" y="306821"/>
                </a:lnTo>
                <a:lnTo>
                  <a:pt x="12223224" y="306208"/>
                </a:lnTo>
                <a:lnTo>
                  <a:pt x="12242830" y="306821"/>
                </a:lnTo>
                <a:lnTo>
                  <a:pt x="12263525" y="308045"/>
                </a:lnTo>
                <a:lnTo>
                  <a:pt x="12283131" y="309883"/>
                </a:lnTo>
                <a:lnTo>
                  <a:pt x="12302737" y="312945"/>
                </a:lnTo>
                <a:lnTo>
                  <a:pt x="12322343" y="317232"/>
                </a:lnTo>
                <a:lnTo>
                  <a:pt x="12946466" y="462374"/>
                </a:lnTo>
                <a:lnTo>
                  <a:pt x="12966072" y="466661"/>
                </a:lnTo>
                <a:lnTo>
                  <a:pt x="12984589" y="472785"/>
                </a:lnTo>
                <a:lnTo>
                  <a:pt x="13000927" y="478909"/>
                </a:lnTo>
                <a:lnTo>
                  <a:pt x="13016176" y="486258"/>
                </a:lnTo>
                <a:lnTo>
                  <a:pt x="13031425" y="494220"/>
                </a:lnTo>
                <a:lnTo>
                  <a:pt x="13043407" y="502181"/>
                </a:lnTo>
                <a:lnTo>
                  <a:pt x="13056477" y="511367"/>
                </a:lnTo>
                <a:lnTo>
                  <a:pt x="13066280" y="521166"/>
                </a:lnTo>
                <a:lnTo>
                  <a:pt x="13076083" y="530352"/>
                </a:lnTo>
                <a:lnTo>
                  <a:pt x="13083708" y="540763"/>
                </a:lnTo>
                <a:lnTo>
                  <a:pt x="13089154" y="551787"/>
                </a:lnTo>
                <a:lnTo>
                  <a:pt x="13095689" y="562810"/>
                </a:lnTo>
                <a:lnTo>
                  <a:pt x="13097868" y="573834"/>
                </a:lnTo>
                <a:lnTo>
                  <a:pt x="13100046" y="585470"/>
                </a:lnTo>
                <a:lnTo>
                  <a:pt x="13098957" y="596493"/>
                </a:lnTo>
                <a:lnTo>
                  <a:pt x="13097868" y="608129"/>
                </a:lnTo>
                <a:lnTo>
                  <a:pt x="12920325" y="1366300"/>
                </a:lnTo>
                <a:lnTo>
                  <a:pt x="12919236" y="1376711"/>
                </a:lnTo>
                <a:lnTo>
                  <a:pt x="12918147" y="1387122"/>
                </a:lnTo>
                <a:lnTo>
                  <a:pt x="12919236" y="1397533"/>
                </a:lnTo>
                <a:lnTo>
                  <a:pt x="12921414" y="1406720"/>
                </a:lnTo>
                <a:lnTo>
                  <a:pt x="12924682" y="1417131"/>
                </a:lnTo>
                <a:lnTo>
                  <a:pt x="12930128" y="1426317"/>
                </a:lnTo>
                <a:lnTo>
                  <a:pt x="12935574" y="1436116"/>
                </a:lnTo>
                <a:lnTo>
                  <a:pt x="12942109" y="1444689"/>
                </a:lnTo>
                <a:lnTo>
                  <a:pt x="12949734" y="1453263"/>
                </a:lnTo>
                <a:lnTo>
                  <a:pt x="12960626" y="1461837"/>
                </a:lnTo>
                <a:lnTo>
                  <a:pt x="12970429" y="1469798"/>
                </a:lnTo>
                <a:lnTo>
                  <a:pt x="12982410" y="1477760"/>
                </a:lnTo>
                <a:lnTo>
                  <a:pt x="12994392" y="1484496"/>
                </a:lnTo>
                <a:lnTo>
                  <a:pt x="13008552" y="1491233"/>
                </a:lnTo>
                <a:lnTo>
                  <a:pt x="13022712" y="1497357"/>
                </a:lnTo>
                <a:lnTo>
                  <a:pt x="13037961" y="1503481"/>
                </a:lnTo>
                <a:lnTo>
                  <a:pt x="13113117" y="1529203"/>
                </a:lnTo>
                <a:lnTo>
                  <a:pt x="13189362" y="1555537"/>
                </a:lnTo>
                <a:lnTo>
                  <a:pt x="13263429" y="1582483"/>
                </a:lnTo>
                <a:lnTo>
                  <a:pt x="13336407" y="1610042"/>
                </a:lnTo>
                <a:lnTo>
                  <a:pt x="13409385" y="1637600"/>
                </a:lnTo>
                <a:lnTo>
                  <a:pt x="13482362" y="1666384"/>
                </a:lnTo>
                <a:lnTo>
                  <a:pt x="13555340" y="1695168"/>
                </a:lnTo>
                <a:lnTo>
                  <a:pt x="13626139" y="1724564"/>
                </a:lnTo>
                <a:lnTo>
                  <a:pt x="13641388" y="1730688"/>
                </a:lnTo>
                <a:lnTo>
                  <a:pt x="13656638" y="1735587"/>
                </a:lnTo>
                <a:lnTo>
                  <a:pt x="13674065" y="1739874"/>
                </a:lnTo>
                <a:lnTo>
                  <a:pt x="13689314" y="1744161"/>
                </a:lnTo>
                <a:lnTo>
                  <a:pt x="13706742" y="1747223"/>
                </a:lnTo>
                <a:lnTo>
                  <a:pt x="13724169" y="1749060"/>
                </a:lnTo>
                <a:lnTo>
                  <a:pt x="13741597" y="1750897"/>
                </a:lnTo>
                <a:lnTo>
                  <a:pt x="13757935" y="1751510"/>
                </a:lnTo>
                <a:lnTo>
                  <a:pt x="13776452" y="1752122"/>
                </a:lnTo>
                <a:lnTo>
                  <a:pt x="13793879" y="1751510"/>
                </a:lnTo>
                <a:lnTo>
                  <a:pt x="13811307" y="1750285"/>
                </a:lnTo>
                <a:lnTo>
                  <a:pt x="13827645" y="1748448"/>
                </a:lnTo>
                <a:lnTo>
                  <a:pt x="13846162" y="1745998"/>
                </a:lnTo>
                <a:lnTo>
                  <a:pt x="13862500" y="1741711"/>
                </a:lnTo>
                <a:lnTo>
                  <a:pt x="13879928" y="1738037"/>
                </a:lnTo>
                <a:lnTo>
                  <a:pt x="13896266" y="1733137"/>
                </a:lnTo>
                <a:lnTo>
                  <a:pt x="15072623" y="1350377"/>
                </a:lnTo>
                <a:lnTo>
                  <a:pt x="15092229" y="1344866"/>
                </a:lnTo>
                <a:lnTo>
                  <a:pt x="15110746" y="1339966"/>
                </a:lnTo>
                <a:lnTo>
                  <a:pt x="15130352" y="1336904"/>
                </a:lnTo>
                <a:lnTo>
                  <a:pt x="15148869" y="1334455"/>
                </a:lnTo>
                <a:lnTo>
                  <a:pt x="15169564" y="1332617"/>
                </a:lnTo>
                <a:lnTo>
                  <a:pt x="15189170" y="1332005"/>
                </a:lnTo>
                <a:lnTo>
                  <a:pt x="15208776" y="1332005"/>
                </a:lnTo>
                <a:lnTo>
                  <a:pt x="15229471" y="1332617"/>
                </a:lnTo>
                <a:lnTo>
                  <a:pt x="15249077" y="1334455"/>
                </a:lnTo>
                <a:lnTo>
                  <a:pt x="15267594" y="1337517"/>
                </a:lnTo>
                <a:lnTo>
                  <a:pt x="15286110" y="1340579"/>
                </a:lnTo>
                <a:lnTo>
                  <a:pt x="15304627" y="1345478"/>
                </a:lnTo>
                <a:lnTo>
                  <a:pt x="15322055" y="1350990"/>
                </a:lnTo>
                <a:lnTo>
                  <a:pt x="15339482" y="1357726"/>
                </a:lnTo>
                <a:lnTo>
                  <a:pt x="15354731" y="1364463"/>
                </a:lnTo>
                <a:lnTo>
                  <a:pt x="15371069" y="1372424"/>
                </a:lnTo>
                <a:lnTo>
                  <a:pt x="15849237" y="1641275"/>
                </a:lnTo>
                <a:lnTo>
                  <a:pt x="15862308" y="1649849"/>
                </a:lnTo>
                <a:lnTo>
                  <a:pt x="15875378" y="1659035"/>
                </a:lnTo>
                <a:lnTo>
                  <a:pt x="15886270" y="1668834"/>
                </a:lnTo>
                <a:lnTo>
                  <a:pt x="15897163" y="1678632"/>
                </a:lnTo>
                <a:lnTo>
                  <a:pt x="15904787" y="1688431"/>
                </a:lnTo>
                <a:lnTo>
                  <a:pt x="15910233" y="1699454"/>
                </a:lnTo>
                <a:lnTo>
                  <a:pt x="15916769" y="1709866"/>
                </a:lnTo>
                <a:lnTo>
                  <a:pt x="15920036" y="1720889"/>
                </a:lnTo>
                <a:lnTo>
                  <a:pt x="15921125" y="1732525"/>
                </a:lnTo>
                <a:lnTo>
                  <a:pt x="15921125" y="1743548"/>
                </a:lnTo>
                <a:lnTo>
                  <a:pt x="15920036" y="1753959"/>
                </a:lnTo>
                <a:lnTo>
                  <a:pt x="15916769" y="1765595"/>
                </a:lnTo>
                <a:lnTo>
                  <a:pt x="15911322" y="1776619"/>
                </a:lnTo>
                <a:lnTo>
                  <a:pt x="15905876" y="1787642"/>
                </a:lnTo>
                <a:lnTo>
                  <a:pt x="15898252" y="1798053"/>
                </a:lnTo>
                <a:lnTo>
                  <a:pt x="15887360" y="1809077"/>
                </a:lnTo>
                <a:lnTo>
                  <a:pt x="15207686" y="2471098"/>
                </a:lnTo>
                <a:lnTo>
                  <a:pt x="15198973" y="2480285"/>
                </a:lnTo>
                <a:lnTo>
                  <a:pt x="15191348" y="2490084"/>
                </a:lnTo>
                <a:lnTo>
                  <a:pt x="15184813" y="2499270"/>
                </a:lnTo>
                <a:lnTo>
                  <a:pt x="15180456" y="2509068"/>
                </a:lnTo>
                <a:lnTo>
                  <a:pt x="15177188" y="2518867"/>
                </a:lnTo>
                <a:lnTo>
                  <a:pt x="15175010" y="2528666"/>
                </a:lnTo>
                <a:lnTo>
                  <a:pt x="15172831" y="2538464"/>
                </a:lnTo>
                <a:lnTo>
                  <a:pt x="15172831" y="2548263"/>
                </a:lnTo>
                <a:lnTo>
                  <a:pt x="15176099" y="2558062"/>
                </a:lnTo>
                <a:lnTo>
                  <a:pt x="15178278" y="2567860"/>
                </a:lnTo>
                <a:lnTo>
                  <a:pt x="15182634" y="2577047"/>
                </a:lnTo>
                <a:lnTo>
                  <a:pt x="15188081" y="2586845"/>
                </a:lnTo>
                <a:lnTo>
                  <a:pt x="15194616" y="2596032"/>
                </a:lnTo>
                <a:lnTo>
                  <a:pt x="15203330" y="2605830"/>
                </a:lnTo>
                <a:lnTo>
                  <a:pt x="15212043" y="2613792"/>
                </a:lnTo>
                <a:lnTo>
                  <a:pt x="15222936" y="2622978"/>
                </a:lnTo>
                <a:lnTo>
                  <a:pt x="15274129" y="2662172"/>
                </a:lnTo>
                <a:lnTo>
                  <a:pt x="15324233" y="2701979"/>
                </a:lnTo>
                <a:lnTo>
                  <a:pt x="15373248" y="2741787"/>
                </a:lnTo>
                <a:lnTo>
                  <a:pt x="15421174" y="2781594"/>
                </a:lnTo>
                <a:lnTo>
                  <a:pt x="15469099" y="2822013"/>
                </a:lnTo>
                <a:lnTo>
                  <a:pt x="15515936" y="2863657"/>
                </a:lnTo>
                <a:lnTo>
                  <a:pt x="15561683" y="2904689"/>
                </a:lnTo>
                <a:lnTo>
                  <a:pt x="15607430" y="2946334"/>
                </a:lnTo>
                <a:lnTo>
                  <a:pt x="15618322" y="2954907"/>
                </a:lnTo>
                <a:lnTo>
                  <a:pt x="15629215" y="2962869"/>
                </a:lnTo>
                <a:lnTo>
                  <a:pt x="15641196" y="2970830"/>
                </a:lnTo>
                <a:lnTo>
                  <a:pt x="15653177" y="2978179"/>
                </a:lnTo>
                <a:lnTo>
                  <a:pt x="15667337" y="2984303"/>
                </a:lnTo>
                <a:lnTo>
                  <a:pt x="15681497" y="2990427"/>
                </a:lnTo>
                <a:lnTo>
                  <a:pt x="15696746" y="2995327"/>
                </a:lnTo>
                <a:lnTo>
                  <a:pt x="15711995" y="2999614"/>
                </a:lnTo>
                <a:lnTo>
                  <a:pt x="15727244" y="3003901"/>
                </a:lnTo>
                <a:lnTo>
                  <a:pt x="15744672" y="3007575"/>
                </a:lnTo>
                <a:lnTo>
                  <a:pt x="15761010" y="3010025"/>
                </a:lnTo>
                <a:lnTo>
                  <a:pt x="15779527" y="3011250"/>
                </a:lnTo>
                <a:lnTo>
                  <a:pt x="15795865" y="3012474"/>
                </a:lnTo>
                <a:lnTo>
                  <a:pt x="15814382" y="3013087"/>
                </a:lnTo>
                <a:lnTo>
                  <a:pt x="15832899" y="3013087"/>
                </a:lnTo>
                <a:lnTo>
                  <a:pt x="15851415" y="3011862"/>
                </a:lnTo>
                <a:lnTo>
                  <a:pt x="17198780" y="2910813"/>
                </a:lnTo>
                <a:lnTo>
                  <a:pt x="17219476" y="2910201"/>
                </a:lnTo>
                <a:lnTo>
                  <a:pt x="17240170" y="2909588"/>
                </a:lnTo>
                <a:lnTo>
                  <a:pt x="17260866" y="2910813"/>
                </a:lnTo>
                <a:lnTo>
                  <a:pt x="17281560" y="2912038"/>
                </a:lnTo>
                <a:lnTo>
                  <a:pt x="17300078" y="2915100"/>
                </a:lnTo>
                <a:lnTo>
                  <a:pt x="17318594" y="2918775"/>
                </a:lnTo>
                <a:lnTo>
                  <a:pt x="17337112" y="2923062"/>
                </a:lnTo>
                <a:lnTo>
                  <a:pt x="17354538" y="2928573"/>
                </a:lnTo>
                <a:lnTo>
                  <a:pt x="17370876" y="2934085"/>
                </a:lnTo>
                <a:lnTo>
                  <a:pt x="17387216" y="2940822"/>
                </a:lnTo>
                <a:lnTo>
                  <a:pt x="17402464" y="2948171"/>
                </a:lnTo>
                <a:lnTo>
                  <a:pt x="17415534" y="2956744"/>
                </a:lnTo>
                <a:lnTo>
                  <a:pt x="17428606" y="2965318"/>
                </a:lnTo>
                <a:lnTo>
                  <a:pt x="17439498" y="2974505"/>
                </a:lnTo>
                <a:lnTo>
                  <a:pt x="17450390" y="2984916"/>
                </a:lnTo>
                <a:lnTo>
                  <a:pt x="17459104" y="2995327"/>
                </a:lnTo>
                <a:lnTo>
                  <a:pt x="17717248" y="3346241"/>
                </a:lnTo>
                <a:lnTo>
                  <a:pt x="17725962" y="3357264"/>
                </a:lnTo>
                <a:lnTo>
                  <a:pt x="17730320" y="3368901"/>
                </a:lnTo>
                <a:lnTo>
                  <a:pt x="17734676" y="3379924"/>
                </a:lnTo>
                <a:lnTo>
                  <a:pt x="17736854" y="3391560"/>
                </a:lnTo>
                <a:lnTo>
                  <a:pt x="17736854" y="3402583"/>
                </a:lnTo>
                <a:lnTo>
                  <a:pt x="17735766" y="3413607"/>
                </a:lnTo>
                <a:lnTo>
                  <a:pt x="17733588" y="3424630"/>
                </a:lnTo>
                <a:lnTo>
                  <a:pt x="17729230" y="3435654"/>
                </a:lnTo>
                <a:lnTo>
                  <a:pt x="17723784" y="3446065"/>
                </a:lnTo>
                <a:lnTo>
                  <a:pt x="17715070" y="3456476"/>
                </a:lnTo>
                <a:lnTo>
                  <a:pt x="17707446" y="3466887"/>
                </a:lnTo>
                <a:lnTo>
                  <a:pt x="17696554" y="3476073"/>
                </a:lnTo>
                <a:lnTo>
                  <a:pt x="17684572" y="3485260"/>
                </a:lnTo>
                <a:lnTo>
                  <a:pt x="17670412" y="3493833"/>
                </a:lnTo>
                <a:lnTo>
                  <a:pt x="17657342" y="3501795"/>
                </a:lnTo>
                <a:lnTo>
                  <a:pt x="17639914" y="3509756"/>
                </a:lnTo>
                <a:lnTo>
                  <a:pt x="16562676" y="3975192"/>
                </a:lnTo>
                <a:lnTo>
                  <a:pt x="16549605" y="3981929"/>
                </a:lnTo>
                <a:lnTo>
                  <a:pt x="16535445" y="3988665"/>
                </a:lnTo>
                <a:lnTo>
                  <a:pt x="16524553" y="3996627"/>
                </a:lnTo>
                <a:lnTo>
                  <a:pt x="16512572" y="4003976"/>
                </a:lnTo>
                <a:lnTo>
                  <a:pt x="16502769" y="4012550"/>
                </a:lnTo>
                <a:lnTo>
                  <a:pt x="16495144" y="4021124"/>
                </a:lnTo>
                <a:lnTo>
                  <a:pt x="16486430" y="4029697"/>
                </a:lnTo>
                <a:lnTo>
                  <a:pt x="16479895" y="4039496"/>
                </a:lnTo>
                <a:lnTo>
                  <a:pt x="16475538" y="4048682"/>
                </a:lnTo>
                <a:lnTo>
                  <a:pt x="16472271" y="4058481"/>
                </a:lnTo>
                <a:lnTo>
                  <a:pt x="16467914" y="4067667"/>
                </a:lnTo>
                <a:lnTo>
                  <a:pt x="16466825" y="4078078"/>
                </a:lnTo>
                <a:lnTo>
                  <a:pt x="16466825" y="4087877"/>
                </a:lnTo>
                <a:lnTo>
                  <a:pt x="16467914" y="4098288"/>
                </a:lnTo>
                <a:lnTo>
                  <a:pt x="16470092" y="4108087"/>
                </a:lnTo>
                <a:lnTo>
                  <a:pt x="16474449" y="4118497"/>
                </a:lnTo>
                <a:lnTo>
                  <a:pt x="16496233" y="4166879"/>
                </a:lnTo>
                <a:lnTo>
                  <a:pt x="16514750" y="4215259"/>
                </a:lnTo>
                <a:lnTo>
                  <a:pt x="16533267" y="4263640"/>
                </a:lnTo>
                <a:lnTo>
                  <a:pt x="16551784" y="4312021"/>
                </a:lnTo>
                <a:lnTo>
                  <a:pt x="16568122" y="4361014"/>
                </a:lnTo>
                <a:lnTo>
                  <a:pt x="16583371" y="4410620"/>
                </a:lnTo>
                <a:lnTo>
                  <a:pt x="16598620" y="4459613"/>
                </a:lnTo>
                <a:lnTo>
                  <a:pt x="16612780" y="4509219"/>
                </a:lnTo>
                <a:lnTo>
                  <a:pt x="16616048" y="4519018"/>
                </a:lnTo>
                <a:lnTo>
                  <a:pt x="16620405" y="4529429"/>
                </a:lnTo>
                <a:lnTo>
                  <a:pt x="16625851" y="4539227"/>
                </a:lnTo>
                <a:lnTo>
                  <a:pt x="16633475" y="4548414"/>
                </a:lnTo>
                <a:lnTo>
                  <a:pt x="16641100" y="4556987"/>
                </a:lnTo>
                <a:lnTo>
                  <a:pt x="16649813" y="4565561"/>
                </a:lnTo>
                <a:lnTo>
                  <a:pt x="16660706" y="4574135"/>
                </a:lnTo>
                <a:lnTo>
                  <a:pt x="16671598" y="4581484"/>
                </a:lnTo>
                <a:lnTo>
                  <a:pt x="16684668" y="4588833"/>
                </a:lnTo>
                <a:lnTo>
                  <a:pt x="16696650" y="4594957"/>
                </a:lnTo>
                <a:lnTo>
                  <a:pt x="16710810" y="4601081"/>
                </a:lnTo>
                <a:lnTo>
                  <a:pt x="16726059" y="4606593"/>
                </a:lnTo>
                <a:lnTo>
                  <a:pt x="16741308" y="4612105"/>
                </a:lnTo>
                <a:lnTo>
                  <a:pt x="16757646" y="4615779"/>
                </a:lnTo>
                <a:lnTo>
                  <a:pt x="16775074" y="4619454"/>
                </a:lnTo>
                <a:lnTo>
                  <a:pt x="16792502" y="4622516"/>
                </a:lnTo>
                <a:lnTo>
                  <a:pt x="18105012" y="4820326"/>
                </a:lnTo>
                <a:lnTo>
                  <a:pt x="18124618" y="4824001"/>
                </a:lnTo>
                <a:lnTo>
                  <a:pt x="18144222" y="4827675"/>
                </a:lnTo>
                <a:lnTo>
                  <a:pt x="18162740" y="4833187"/>
                </a:lnTo>
                <a:lnTo>
                  <a:pt x="18179078" y="4839311"/>
                </a:lnTo>
                <a:lnTo>
                  <a:pt x="18195416" y="4846048"/>
                </a:lnTo>
                <a:lnTo>
                  <a:pt x="18211754" y="4852784"/>
                </a:lnTo>
                <a:lnTo>
                  <a:pt x="18224826" y="4861358"/>
                </a:lnTo>
                <a:lnTo>
                  <a:pt x="18237896" y="4869932"/>
                </a:lnTo>
                <a:lnTo>
                  <a:pt x="18248788" y="4878506"/>
                </a:lnTo>
                <a:lnTo>
                  <a:pt x="18259680" y="4888304"/>
                </a:lnTo>
                <a:lnTo>
                  <a:pt x="18267304" y="4898715"/>
                </a:lnTo>
                <a:lnTo>
                  <a:pt x="18273840" y="4909127"/>
                </a:lnTo>
                <a:lnTo>
                  <a:pt x="18280376" y="4920150"/>
                </a:lnTo>
                <a:lnTo>
                  <a:pt x="18284732" y="4930561"/>
                </a:lnTo>
                <a:lnTo>
                  <a:pt x="18286910" y="4942197"/>
                </a:lnTo>
                <a:lnTo>
                  <a:pt x="18288000" y="4954445"/>
                </a:lnTo>
                <a:lnTo>
                  <a:pt x="18288000" y="5334143"/>
                </a:lnTo>
                <a:lnTo>
                  <a:pt x="18286910" y="5346392"/>
                </a:lnTo>
                <a:lnTo>
                  <a:pt x="18284732" y="5358027"/>
                </a:lnTo>
                <a:lnTo>
                  <a:pt x="18280376" y="5368438"/>
                </a:lnTo>
                <a:lnTo>
                  <a:pt x="18273840" y="5379462"/>
                </a:lnTo>
                <a:lnTo>
                  <a:pt x="18267304" y="5389873"/>
                </a:lnTo>
                <a:lnTo>
                  <a:pt x="18259680" y="5400284"/>
                </a:lnTo>
                <a:lnTo>
                  <a:pt x="18248788" y="5410083"/>
                </a:lnTo>
                <a:lnTo>
                  <a:pt x="18237896" y="5418657"/>
                </a:lnTo>
                <a:lnTo>
                  <a:pt x="18224826" y="5427230"/>
                </a:lnTo>
                <a:lnTo>
                  <a:pt x="18211754" y="5435804"/>
                </a:lnTo>
                <a:lnTo>
                  <a:pt x="18195416" y="5442541"/>
                </a:lnTo>
                <a:lnTo>
                  <a:pt x="18179078" y="5449277"/>
                </a:lnTo>
                <a:lnTo>
                  <a:pt x="18162740" y="5455402"/>
                </a:lnTo>
                <a:lnTo>
                  <a:pt x="18144222" y="5460913"/>
                </a:lnTo>
                <a:lnTo>
                  <a:pt x="18124618" y="5464588"/>
                </a:lnTo>
                <a:lnTo>
                  <a:pt x="18105012" y="5468262"/>
                </a:lnTo>
                <a:lnTo>
                  <a:pt x="16792502" y="5666073"/>
                </a:lnTo>
                <a:lnTo>
                  <a:pt x="16775074" y="5669135"/>
                </a:lnTo>
                <a:lnTo>
                  <a:pt x="16757646" y="5672809"/>
                </a:lnTo>
                <a:lnTo>
                  <a:pt x="16741308" y="5676484"/>
                </a:lnTo>
                <a:lnTo>
                  <a:pt x="16726059" y="5681995"/>
                </a:lnTo>
                <a:lnTo>
                  <a:pt x="16710810" y="5687507"/>
                </a:lnTo>
                <a:lnTo>
                  <a:pt x="16696650" y="5693631"/>
                </a:lnTo>
                <a:lnTo>
                  <a:pt x="16684668" y="5699756"/>
                </a:lnTo>
                <a:lnTo>
                  <a:pt x="16671598" y="5707105"/>
                </a:lnTo>
                <a:lnTo>
                  <a:pt x="16660706" y="5714454"/>
                </a:lnTo>
                <a:lnTo>
                  <a:pt x="16649813" y="5723027"/>
                </a:lnTo>
                <a:lnTo>
                  <a:pt x="16641100" y="5731601"/>
                </a:lnTo>
                <a:lnTo>
                  <a:pt x="16633475" y="5740175"/>
                </a:lnTo>
                <a:lnTo>
                  <a:pt x="16625851" y="5749361"/>
                </a:lnTo>
                <a:lnTo>
                  <a:pt x="16620405" y="5759160"/>
                </a:lnTo>
                <a:lnTo>
                  <a:pt x="16616048" y="5769571"/>
                </a:lnTo>
                <a:lnTo>
                  <a:pt x="16612780" y="5779370"/>
                </a:lnTo>
                <a:lnTo>
                  <a:pt x="16598620" y="5827750"/>
                </a:lnTo>
                <a:lnTo>
                  <a:pt x="16584460" y="5876131"/>
                </a:lnTo>
                <a:lnTo>
                  <a:pt x="16569211" y="5924512"/>
                </a:lnTo>
                <a:lnTo>
                  <a:pt x="16552873" y="5971668"/>
                </a:lnTo>
                <a:lnTo>
                  <a:pt x="16535445" y="6020049"/>
                </a:lnTo>
                <a:lnTo>
                  <a:pt x="16518018" y="6067818"/>
                </a:lnTo>
                <a:lnTo>
                  <a:pt x="16498412" y="6114361"/>
                </a:lnTo>
                <a:lnTo>
                  <a:pt x="16478806" y="6161517"/>
                </a:lnTo>
                <a:lnTo>
                  <a:pt x="16474449" y="6171928"/>
                </a:lnTo>
                <a:lnTo>
                  <a:pt x="16472271" y="6182339"/>
                </a:lnTo>
                <a:lnTo>
                  <a:pt x="16470092" y="6192750"/>
                </a:lnTo>
                <a:lnTo>
                  <a:pt x="16470092" y="6202549"/>
                </a:lnTo>
                <a:lnTo>
                  <a:pt x="16472271" y="6212348"/>
                </a:lnTo>
                <a:lnTo>
                  <a:pt x="16475538" y="6222146"/>
                </a:lnTo>
                <a:lnTo>
                  <a:pt x="16478806" y="6231945"/>
                </a:lnTo>
                <a:lnTo>
                  <a:pt x="16484252" y="6241131"/>
                </a:lnTo>
                <a:lnTo>
                  <a:pt x="16489698" y="6250317"/>
                </a:lnTo>
                <a:lnTo>
                  <a:pt x="16498412" y="6259504"/>
                </a:lnTo>
                <a:lnTo>
                  <a:pt x="16507126" y="6267465"/>
                </a:lnTo>
                <a:lnTo>
                  <a:pt x="16515839" y="6276039"/>
                </a:lnTo>
                <a:lnTo>
                  <a:pt x="16527821" y="6284000"/>
                </a:lnTo>
                <a:lnTo>
                  <a:pt x="16540891" y="6291349"/>
                </a:lnTo>
                <a:lnTo>
                  <a:pt x="16552873" y="6298698"/>
                </a:lnTo>
                <a:lnTo>
                  <a:pt x="16568122" y="6304822"/>
                </a:lnTo>
                <a:lnTo>
                  <a:pt x="17645360" y="6769034"/>
                </a:lnTo>
                <a:lnTo>
                  <a:pt x="17662788" y="6776995"/>
                </a:lnTo>
                <a:lnTo>
                  <a:pt x="17678036" y="6785569"/>
                </a:lnTo>
                <a:lnTo>
                  <a:pt x="17690018" y="6793530"/>
                </a:lnTo>
                <a:lnTo>
                  <a:pt x="17703088" y="6802717"/>
                </a:lnTo>
                <a:lnTo>
                  <a:pt x="17712892" y="6812515"/>
                </a:lnTo>
                <a:lnTo>
                  <a:pt x="17722694" y="6822926"/>
                </a:lnTo>
                <a:lnTo>
                  <a:pt x="17729230" y="6832725"/>
                </a:lnTo>
                <a:lnTo>
                  <a:pt x="17734676" y="6843136"/>
                </a:lnTo>
                <a:lnTo>
                  <a:pt x="17739034" y="6854160"/>
                </a:lnTo>
                <a:lnTo>
                  <a:pt x="17742300" y="6865183"/>
                </a:lnTo>
                <a:lnTo>
                  <a:pt x="17743390" y="6876819"/>
                </a:lnTo>
                <a:lnTo>
                  <a:pt x="17742300" y="6887842"/>
                </a:lnTo>
                <a:lnTo>
                  <a:pt x="17740122" y="6898866"/>
                </a:lnTo>
                <a:lnTo>
                  <a:pt x="17736854" y="6909889"/>
                </a:lnTo>
                <a:lnTo>
                  <a:pt x="17731408" y="6921525"/>
                </a:lnTo>
                <a:lnTo>
                  <a:pt x="17724874" y="6932549"/>
                </a:lnTo>
                <a:lnTo>
                  <a:pt x="17465640" y="7283463"/>
                </a:lnTo>
                <a:lnTo>
                  <a:pt x="17458014" y="7294487"/>
                </a:lnTo>
                <a:lnTo>
                  <a:pt x="17448212" y="7304898"/>
                </a:lnTo>
                <a:lnTo>
                  <a:pt x="17436230" y="7314084"/>
                </a:lnTo>
                <a:lnTo>
                  <a:pt x="17424248" y="7322658"/>
                </a:lnTo>
                <a:lnTo>
                  <a:pt x="17409000" y="7331232"/>
                </a:lnTo>
                <a:lnTo>
                  <a:pt x="17394840" y="7338581"/>
                </a:lnTo>
                <a:lnTo>
                  <a:pt x="17379590" y="7345317"/>
                </a:lnTo>
                <a:lnTo>
                  <a:pt x="17362164" y="7351441"/>
                </a:lnTo>
                <a:lnTo>
                  <a:pt x="17344736" y="7356341"/>
                </a:lnTo>
                <a:lnTo>
                  <a:pt x="17326218" y="7360628"/>
                </a:lnTo>
                <a:lnTo>
                  <a:pt x="17307702" y="7364302"/>
                </a:lnTo>
                <a:lnTo>
                  <a:pt x="17288096" y="7367364"/>
                </a:lnTo>
                <a:lnTo>
                  <a:pt x="17268490" y="7368589"/>
                </a:lnTo>
                <a:lnTo>
                  <a:pt x="17247796" y="7369814"/>
                </a:lnTo>
                <a:lnTo>
                  <a:pt x="17227100" y="7369201"/>
                </a:lnTo>
                <a:lnTo>
                  <a:pt x="17206404" y="7368589"/>
                </a:lnTo>
                <a:lnTo>
                  <a:pt x="15859040" y="7268765"/>
                </a:lnTo>
                <a:lnTo>
                  <a:pt x="15840523" y="7268153"/>
                </a:lnTo>
                <a:lnTo>
                  <a:pt x="15822006" y="7267540"/>
                </a:lnTo>
                <a:lnTo>
                  <a:pt x="15804579" y="7268153"/>
                </a:lnTo>
                <a:lnTo>
                  <a:pt x="15786062" y="7269378"/>
                </a:lnTo>
                <a:lnTo>
                  <a:pt x="15768635" y="7271215"/>
                </a:lnTo>
                <a:lnTo>
                  <a:pt x="15751207" y="7274277"/>
                </a:lnTo>
                <a:lnTo>
                  <a:pt x="15735958" y="7277339"/>
                </a:lnTo>
                <a:lnTo>
                  <a:pt x="15719620" y="7281014"/>
                </a:lnTo>
                <a:lnTo>
                  <a:pt x="15703281" y="7285913"/>
                </a:lnTo>
                <a:lnTo>
                  <a:pt x="15689122" y="7291425"/>
                </a:lnTo>
                <a:lnTo>
                  <a:pt x="15674962" y="7296936"/>
                </a:lnTo>
                <a:lnTo>
                  <a:pt x="15661891" y="7303673"/>
                </a:lnTo>
                <a:lnTo>
                  <a:pt x="15648820" y="7310409"/>
                </a:lnTo>
                <a:lnTo>
                  <a:pt x="15635750" y="7318371"/>
                </a:lnTo>
                <a:lnTo>
                  <a:pt x="15625947" y="7326332"/>
                </a:lnTo>
                <a:lnTo>
                  <a:pt x="15616144" y="7334906"/>
                </a:lnTo>
                <a:lnTo>
                  <a:pt x="15569307" y="7377775"/>
                </a:lnTo>
                <a:lnTo>
                  <a:pt x="15522471" y="7420032"/>
                </a:lnTo>
                <a:lnTo>
                  <a:pt x="15473456" y="7461676"/>
                </a:lnTo>
                <a:lnTo>
                  <a:pt x="15425530" y="7502708"/>
                </a:lnTo>
                <a:lnTo>
                  <a:pt x="15376516" y="7544352"/>
                </a:lnTo>
                <a:lnTo>
                  <a:pt x="15325322" y="7585384"/>
                </a:lnTo>
                <a:lnTo>
                  <a:pt x="15275218" y="7625804"/>
                </a:lnTo>
                <a:lnTo>
                  <a:pt x="15222936" y="7665611"/>
                </a:lnTo>
                <a:lnTo>
                  <a:pt x="15212043" y="7674185"/>
                </a:lnTo>
                <a:lnTo>
                  <a:pt x="15203330" y="7682758"/>
                </a:lnTo>
                <a:lnTo>
                  <a:pt x="15194616" y="7692557"/>
                </a:lnTo>
                <a:lnTo>
                  <a:pt x="15188081" y="7701743"/>
                </a:lnTo>
                <a:lnTo>
                  <a:pt x="15182634" y="7711542"/>
                </a:lnTo>
                <a:lnTo>
                  <a:pt x="15178278" y="7720728"/>
                </a:lnTo>
                <a:lnTo>
                  <a:pt x="15176099" y="7730527"/>
                </a:lnTo>
                <a:lnTo>
                  <a:pt x="15172831" y="7740325"/>
                </a:lnTo>
                <a:lnTo>
                  <a:pt x="15172831" y="7750124"/>
                </a:lnTo>
                <a:lnTo>
                  <a:pt x="15175010" y="7759923"/>
                </a:lnTo>
                <a:lnTo>
                  <a:pt x="15177188" y="7769721"/>
                </a:lnTo>
                <a:lnTo>
                  <a:pt x="15180456" y="7779520"/>
                </a:lnTo>
                <a:lnTo>
                  <a:pt x="15184813" y="7789319"/>
                </a:lnTo>
                <a:lnTo>
                  <a:pt x="15191348" y="7798505"/>
                </a:lnTo>
                <a:lnTo>
                  <a:pt x="15198973" y="7808304"/>
                </a:lnTo>
                <a:lnTo>
                  <a:pt x="15207686" y="7817490"/>
                </a:lnTo>
                <a:lnTo>
                  <a:pt x="15887360" y="8479511"/>
                </a:lnTo>
                <a:lnTo>
                  <a:pt x="15898252" y="8490535"/>
                </a:lnTo>
                <a:lnTo>
                  <a:pt x="15905876" y="8500946"/>
                </a:lnTo>
                <a:lnTo>
                  <a:pt x="15911322" y="8511969"/>
                </a:lnTo>
                <a:lnTo>
                  <a:pt x="15916769" y="8522993"/>
                </a:lnTo>
                <a:lnTo>
                  <a:pt x="15920036" y="8534629"/>
                </a:lnTo>
                <a:lnTo>
                  <a:pt x="15921125" y="8545040"/>
                </a:lnTo>
                <a:lnTo>
                  <a:pt x="15921125" y="8556063"/>
                </a:lnTo>
                <a:lnTo>
                  <a:pt x="15920036" y="8567699"/>
                </a:lnTo>
                <a:lnTo>
                  <a:pt x="15916769" y="8578723"/>
                </a:lnTo>
                <a:lnTo>
                  <a:pt x="15910233" y="8589134"/>
                </a:lnTo>
                <a:lnTo>
                  <a:pt x="15904787" y="8600157"/>
                </a:lnTo>
                <a:lnTo>
                  <a:pt x="15897163" y="8610568"/>
                </a:lnTo>
                <a:lnTo>
                  <a:pt x="15886270" y="8619755"/>
                </a:lnTo>
                <a:lnTo>
                  <a:pt x="15875378" y="8629553"/>
                </a:lnTo>
                <a:lnTo>
                  <a:pt x="15862308" y="8638739"/>
                </a:lnTo>
                <a:lnTo>
                  <a:pt x="15849237" y="8647313"/>
                </a:lnTo>
                <a:lnTo>
                  <a:pt x="15371069" y="8916164"/>
                </a:lnTo>
                <a:lnTo>
                  <a:pt x="15354731" y="8924125"/>
                </a:lnTo>
                <a:lnTo>
                  <a:pt x="15339482" y="8930862"/>
                </a:lnTo>
                <a:lnTo>
                  <a:pt x="15322055" y="8937598"/>
                </a:lnTo>
                <a:lnTo>
                  <a:pt x="15304627" y="8943110"/>
                </a:lnTo>
                <a:lnTo>
                  <a:pt x="15286110" y="8948009"/>
                </a:lnTo>
                <a:lnTo>
                  <a:pt x="15267594" y="8951072"/>
                </a:lnTo>
                <a:lnTo>
                  <a:pt x="15249077" y="8954134"/>
                </a:lnTo>
                <a:lnTo>
                  <a:pt x="15229471" y="8955971"/>
                </a:lnTo>
                <a:lnTo>
                  <a:pt x="15208776" y="8956583"/>
                </a:lnTo>
                <a:lnTo>
                  <a:pt x="15189170" y="8956583"/>
                </a:lnTo>
                <a:lnTo>
                  <a:pt x="15169564" y="8955971"/>
                </a:lnTo>
                <a:lnTo>
                  <a:pt x="15148869" y="8954134"/>
                </a:lnTo>
                <a:lnTo>
                  <a:pt x="15130352" y="8951684"/>
                </a:lnTo>
                <a:lnTo>
                  <a:pt x="15110746" y="8948622"/>
                </a:lnTo>
                <a:lnTo>
                  <a:pt x="15092229" y="8943723"/>
                </a:lnTo>
                <a:lnTo>
                  <a:pt x="15072623" y="8938211"/>
                </a:lnTo>
                <a:lnTo>
                  <a:pt x="13895177" y="8555451"/>
                </a:lnTo>
                <a:lnTo>
                  <a:pt x="13879928" y="8550552"/>
                </a:lnTo>
                <a:lnTo>
                  <a:pt x="13862500" y="8546877"/>
                </a:lnTo>
                <a:lnTo>
                  <a:pt x="13845073" y="8542590"/>
                </a:lnTo>
                <a:lnTo>
                  <a:pt x="13827645" y="8540140"/>
                </a:lnTo>
                <a:lnTo>
                  <a:pt x="13811307" y="8538303"/>
                </a:lnTo>
                <a:lnTo>
                  <a:pt x="13793879" y="8537078"/>
                </a:lnTo>
                <a:lnTo>
                  <a:pt x="13776452" y="8536466"/>
                </a:lnTo>
                <a:lnTo>
                  <a:pt x="13757935" y="8537078"/>
                </a:lnTo>
                <a:lnTo>
                  <a:pt x="13741597" y="8537691"/>
                </a:lnTo>
                <a:lnTo>
                  <a:pt x="13724169" y="8538916"/>
                </a:lnTo>
                <a:lnTo>
                  <a:pt x="13706742" y="8541365"/>
                </a:lnTo>
                <a:lnTo>
                  <a:pt x="13689314" y="8544427"/>
                </a:lnTo>
                <a:lnTo>
                  <a:pt x="13674065" y="8548714"/>
                </a:lnTo>
                <a:lnTo>
                  <a:pt x="13656638" y="8553001"/>
                </a:lnTo>
                <a:lnTo>
                  <a:pt x="13641388" y="8557901"/>
                </a:lnTo>
                <a:lnTo>
                  <a:pt x="13626139" y="8564025"/>
                </a:lnTo>
                <a:lnTo>
                  <a:pt x="13556429" y="8592808"/>
                </a:lnTo>
                <a:lnTo>
                  <a:pt x="13485630" y="8620979"/>
                </a:lnTo>
                <a:lnTo>
                  <a:pt x="13413742" y="8649150"/>
                </a:lnTo>
                <a:lnTo>
                  <a:pt x="13342942" y="8676097"/>
                </a:lnTo>
                <a:lnTo>
                  <a:pt x="13271054" y="8703043"/>
                </a:lnTo>
                <a:lnTo>
                  <a:pt x="13198076" y="8729377"/>
                </a:lnTo>
                <a:lnTo>
                  <a:pt x="13125098" y="8755711"/>
                </a:lnTo>
                <a:lnTo>
                  <a:pt x="13051031" y="8780820"/>
                </a:lnTo>
                <a:lnTo>
                  <a:pt x="13035782" y="8786332"/>
                </a:lnTo>
                <a:lnTo>
                  <a:pt x="13020533" y="8793068"/>
                </a:lnTo>
                <a:lnTo>
                  <a:pt x="13007463" y="8799192"/>
                </a:lnTo>
                <a:lnTo>
                  <a:pt x="12994392" y="8807154"/>
                </a:lnTo>
                <a:lnTo>
                  <a:pt x="12983500" y="8813890"/>
                </a:lnTo>
                <a:lnTo>
                  <a:pt x="12972608" y="8822464"/>
                </a:lnTo>
                <a:lnTo>
                  <a:pt x="12963894" y="8831038"/>
                </a:lnTo>
                <a:lnTo>
                  <a:pt x="12956269" y="8838999"/>
                </a:lnTo>
                <a:lnTo>
                  <a:pt x="12948645" y="8848186"/>
                </a:lnTo>
                <a:lnTo>
                  <a:pt x="12942109" y="8857984"/>
                </a:lnTo>
                <a:lnTo>
                  <a:pt x="12937752" y="8867783"/>
                </a:lnTo>
                <a:lnTo>
                  <a:pt x="12935574" y="8876969"/>
                </a:lnTo>
                <a:lnTo>
                  <a:pt x="12933396" y="8886768"/>
                </a:lnTo>
                <a:lnTo>
                  <a:pt x="12932306" y="8897179"/>
                </a:lnTo>
                <a:lnTo>
                  <a:pt x="12932306" y="8907590"/>
                </a:lnTo>
                <a:lnTo>
                  <a:pt x="12934485" y="8917389"/>
                </a:lnTo>
                <a:lnTo>
                  <a:pt x="13113117" y="9675560"/>
                </a:lnTo>
                <a:lnTo>
                  <a:pt x="13115295" y="9687196"/>
                </a:lnTo>
                <a:lnTo>
                  <a:pt x="13116385" y="9698831"/>
                </a:lnTo>
                <a:lnTo>
                  <a:pt x="13113117" y="9710467"/>
                </a:lnTo>
                <a:lnTo>
                  <a:pt x="13110938" y="9722103"/>
                </a:lnTo>
                <a:lnTo>
                  <a:pt x="13105492" y="9733127"/>
                </a:lnTo>
                <a:lnTo>
                  <a:pt x="13100046" y="9743538"/>
                </a:lnTo>
                <a:lnTo>
                  <a:pt x="13092422" y="9753336"/>
                </a:lnTo>
                <a:lnTo>
                  <a:pt x="13082619" y="9763135"/>
                </a:lnTo>
                <a:lnTo>
                  <a:pt x="13072816" y="9772934"/>
                </a:lnTo>
                <a:lnTo>
                  <a:pt x="13060834" y="9782120"/>
                </a:lnTo>
                <a:lnTo>
                  <a:pt x="13047764" y="9790081"/>
                </a:lnTo>
                <a:lnTo>
                  <a:pt x="13032515" y="9798043"/>
                </a:lnTo>
                <a:lnTo>
                  <a:pt x="13017266" y="9804779"/>
                </a:lnTo>
                <a:lnTo>
                  <a:pt x="13000927" y="9811516"/>
                </a:lnTo>
                <a:lnTo>
                  <a:pt x="12982410" y="9817028"/>
                </a:lnTo>
                <a:lnTo>
                  <a:pt x="12962805" y="9822539"/>
                </a:lnTo>
                <a:lnTo>
                  <a:pt x="12339771" y="9967682"/>
                </a:lnTo>
                <a:lnTo>
                  <a:pt x="12320165" y="9971969"/>
                </a:lnTo>
                <a:lnTo>
                  <a:pt x="12299470" y="9975643"/>
                </a:lnTo>
                <a:lnTo>
                  <a:pt x="12279864" y="9977481"/>
                </a:lnTo>
                <a:lnTo>
                  <a:pt x="12260258" y="9978706"/>
                </a:lnTo>
                <a:lnTo>
                  <a:pt x="12240652" y="9978706"/>
                </a:lnTo>
                <a:lnTo>
                  <a:pt x="12219957" y="9978093"/>
                </a:lnTo>
                <a:lnTo>
                  <a:pt x="12200351" y="9976868"/>
                </a:lnTo>
                <a:lnTo>
                  <a:pt x="12180745" y="9974419"/>
                </a:lnTo>
                <a:lnTo>
                  <a:pt x="12162228" y="9970744"/>
                </a:lnTo>
                <a:lnTo>
                  <a:pt x="12144800" y="9966457"/>
                </a:lnTo>
                <a:lnTo>
                  <a:pt x="12126284" y="9962170"/>
                </a:lnTo>
                <a:lnTo>
                  <a:pt x="12108856" y="9956046"/>
                </a:lnTo>
                <a:lnTo>
                  <a:pt x="12092518" y="9949310"/>
                </a:lnTo>
                <a:lnTo>
                  <a:pt x="12077269" y="9941348"/>
                </a:lnTo>
                <a:lnTo>
                  <a:pt x="12063109" y="9933387"/>
                </a:lnTo>
                <a:lnTo>
                  <a:pt x="12050038" y="9924201"/>
                </a:lnTo>
                <a:lnTo>
                  <a:pt x="11222231" y="9319134"/>
                </a:lnTo>
                <a:lnTo>
                  <a:pt x="11210250" y="9310560"/>
                </a:lnTo>
                <a:lnTo>
                  <a:pt x="11198268" y="9303211"/>
                </a:lnTo>
                <a:lnTo>
                  <a:pt x="11184109" y="9296474"/>
                </a:lnTo>
                <a:lnTo>
                  <a:pt x="11171038" y="9289738"/>
                </a:lnTo>
                <a:lnTo>
                  <a:pt x="11155789" y="9284838"/>
                </a:lnTo>
                <a:lnTo>
                  <a:pt x="11140540" y="9279939"/>
                </a:lnTo>
                <a:lnTo>
                  <a:pt x="11125291" y="9275040"/>
                </a:lnTo>
                <a:lnTo>
                  <a:pt x="11108952" y="9271978"/>
                </a:lnTo>
                <a:lnTo>
                  <a:pt x="11091525" y="9268915"/>
                </a:lnTo>
                <a:lnTo>
                  <a:pt x="11074097" y="9267078"/>
                </a:lnTo>
                <a:lnTo>
                  <a:pt x="11057759" y="9265241"/>
                </a:lnTo>
                <a:lnTo>
                  <a:pt x="11039242" y="9264016"/>
                </a:lnTo>
                <a:lnTo>
                  <a:pt x="11021815" y="9264016"/>
                </a:lnTo>
                <a:lnTo>
                  <a:pt x="11003298" y="9264629"/>
                </a:lnTo>
                <a:lnTo>
                  <a:pt x="10985871" y="9266466"/>
                </a:lnTo>
                <a:lnTo>
                  <a:pt x="10967354" y="9268915"/>
                </a:lnTo>
                <a:lnTo>
                  <a:pt x="10881306" y="9280551"/>
                </a:lnTo>
                <a:lnTo>
                  <a:pt x="10795257" y="9290962"/>
                </a:lnTo>
                <a:lnTo>
                  <a:pt x="10710298" y="9301986"/>
                </a:lnTo>
                <a:lnTo>
                  <a:pt x="10623160" y="9311785"/>
                </a:lnTo>
                <a:lnTo>
                  <a:pt x="10536023" y="9321583"/>
                </a:lnTo>
                <a:lnTo>
                  <a:pt x="10447796" y="9330769"/>
                </a:lnTo>
                <a:lnTo>
                  <a:pt x="10361748" y="9338118"/>
                </a:lnTo>
                <a:lnTo>
                  <a:pt x="10273521" y="9346080"/>
                </a:lnTo>
                <a:lnTo>
                  <a:pt x="10255004" y="9347917"/>
                </a:lnTo>
                <a:lnTo>
                  <a:pt x="10236487" y="9350367"/>
                </a:lnTo>
                <a:lnTo>
                  <a:pt x="10219060" y="9354041"/>
                </a:lnTo>
                <a:lnTo>
                  <a:pt x="10203811" y="9358328"/>
                </a:lnTo>
                <a:lnTo>
                  <a:pt x="10187473" y="9362615"/>
                </a:lnTo>
                <a:lnTo>
                  <a:pt x="10172223" y="9367514"/>
                </a:lnTo>
                <a:lnTo>
                  <a:pt x="10158064" y="9373639"/>
                </a:lnTo>
                <a:lnTo>
                  <a:pt x="10143904" y="9379150"/>
                </a:lnTo>
                <a:lnTo>
                  <a:pt x="10131922" y="9386499"/>
                </a:lnTo>
                <a:lnTo>
                  <a:pt x="10119941" y="9393236"/>
                </a:lnTo>
                <a:lnTo>
                  <a:pt x="10110138" y="9401810"/>
                </a:lnTo>
                <a:lnTo>
                  <a:pt x="10099246" y="9410384"/>
                </a:lnTo>
                <a:lnTo>
                  <a:pt x="10090532" y="9418345"/>
                </a:lnTo>
                <a:lnTo>
                  <a:pt x="10083997" y="9428144"/>
                </a:lnTo>
                <a:lnTo>
                  <a:pt x="10076372" y="9437942"/>
                </a:lnTo>
                <a:lnTo>
                  <a:pt x="10070926" y="9447741"/>
                </a:lnTo>
                <a:lnTo>
                  <a:pt x="9720197" y="10185702"/>
                </a:lnTo>
                <a:lnTo>
                  <a:pt x="9713662" y="10196726"/>
                </a:lnTo>
                <a:lnTo>
                  <a:pt x="9706037" y="10207749"/>
                </a:lnTo>
                <a:lnTo>
                  <a:pt x="9697324" y="10218160"/>
                </a:lnTo>
                <a:lnTo>
                  <a:pt x="9685342" y="10227346"/>
                </a:lnTo>
                <a:lnTo>
                  <a:pt x="9674450" y="10236533"/>
                </a:lnTo>
                <a:lnTo>
                  <a:pt x="9661379" y="10245719"/>
                </a:lnTo>
                <a:lnTo>
                  <a:pt x="9647220" y="10253068"/>
                </a:lnTo>
                <a:lnTo>
                  <a:pt x="9631970" y="10260417"/>
                </a:lnTo>
                <a:lnTo>
                  <a:pt x="9615632" y="10266541"/>
                </a:lnTo>
                <a:lnTo>
                  <a:pt x="9599294" y="10272665"/>
                </a:lnTo>
                <a:lnTo>
                  <a:pt x="9580777" y="10276952"/>
                </a:lnTo>
                <a:lnTo>
                  <a:pt x="9562260" y="10280627"/>
                </a:lnTo>
                <a:lnTo>
                  <a:pt x="9542654" y="10284301"/>
                </a:lnTo>
                <a:lnTo>
                  <a:pt x="9523048" y="10286751"/>
                </a:lnTo>
                <a:lnTo>
                  <a:pt x="9503443" y="10287976"/>
                </a:lnTo>
                <a:lnTo>
                  <a:pt x="9481658" y="10288588"/>
                </a:lnTo>
                <a:lnTo>
                  <a:pt x="8806342" y="10288588"/>
                </a:lnTo>
                <a:lnTo>
                  <a:pt x="8784557" y="10287976"/>
                </a:lnTo>
                <a:lnTo>
                  <a:pt x="8764952" y="10286751"/>
                </a:lnTo>
                <a:lnTo>
                  <a:pt x="8745346" y="10284301"/>
                </a:lnTo>
                <a:lnTo>
                  <a:pt x="8725740" y="10280627"/>
                </a:lnTo>
                <a:lnTo>
                  <a:pt x="8707223" y="10276952"/>
                </a:lnTo>
                <a:lnTo>
                  <a:pt x="8688706" y="10272665"/>
                </a:lnTo>
                <a:lnTo>
                  <a:pt x="8672368" y="10266541"/>
                </a:lnTo>
                <a:lnTo>
                  <a:pt x="8656030" y="10260417"/>
                </a:lnTo>
                <a:lnTo>
                  <a:pt x="8640780" y="10253068"/>
                </a:lnTo>
                <a:lnTo>
                  <a:pt x="8626621" y="10245719"/>
                </a:lnTo>
                <a:lnTo>
                  <a:pt x="8613550" y="10236533"/>
                </a:lnTo>
                <a:lnTo>
                  <a:pt x="8602658" y="10227346"/>
                </a:lnTo>
                <a:lnTo>
                  <a:pt x="8590676" y="10218160"/>
                </a:lnTo>
                <a:lnTo>
                  <a:pt x="8581963" y="10207749"/>
                </a:lnTo>
                <a:lnTo>
                  <a:pt x="8574338" y="10196726"/>
                </a:lnTo>
                <a:lnTo>
                  <a:pt x="8567803" y="10185702"/>
                </a:lnTo>
                <a:lnTo>
                  <a:pt x="8217075" y="9447741"/>
                </a:lnTo>
                <a:lnTo>
                  <a:pt x="8211629" y="9437942"/>
                </a:lnTo>
                <a:lnTo>
                  <a:pt x="8204004" y="9428144"/>
                </a:lnTo>
                <a:lnTo>
                  <a:pt x="8197469" y="9418345"/>
                </a:lnTo>
                <a:lnTo>
                  <a:pt x="8188755" y="9410384"/>
                </a:lnTo>
                <a:lnTo>
                  <a:pt x="8177862" y="9401810"/>
                </a:lnTo>
                <a:lnTo>
                  <a:pt x="8168060" y="9393236"/>
                </a:lnTo>
                <a:lnTo>
                  <a:pt x="8156078" y="9386499"/>
                </a:lnTo>
                <a:lnTo>
                  <a:pt x="8144097" y="9379150"/>
                </a:lnTo>
                <a:lnTo>
                  <a:pt x="8129937" y="9373639"/>
                </a:lnTo>
                <a:lnTo>
                  <a:pt x="8115777" y="9367514"/>
                </a:lnTo>
                <a:lnTo>
                  <a:pt x="8100528" y="9362615"/>
                </a:lnTo>
                <a:lnTo>
                  <a:pt x="8084190" y="9358328"/>
                </a:lnTo>
                <a:lnTo>
                  <a:pt x="8068941" y="9354041"/>
                </a:lnTo>
                <a:lnTo>
                  <a:pt x="8051513" y="9350367"/>
                </a:lnTo>
                <a:lnTo>
                  <a:pt x="8032996" y="9347917"/>
                </a:lnTo>
                <a:lnTo>
                  <a:pt x="8014480" y="9346080"/>
                </a:lnTo>
                <a:lnTo>
                  <a:pt x="7929521" y="9338731"/>
                </a:lnTo>
                <a:lnTo>
                  <a:pt x="7843472" y="9330769"/>
                </a:lnTo>
                <a:lnTo>
                  <a:pt x="7757423" y="9322196"/>
                </a:lnTo>
                <a:lnTo>
                  <a:pt x="7671375" y="9312397"/>
                </a:lnTo>
                <a:lnTo>
                  <a:pt x="7587505" y="9302598"/>
                </a:lnTo>
                <a:lnTo>
                  <a:pt x="7502546" y="9292800"/>
                </a:lnTo>
                <a:lnTo>
                  <a:pt x="7418677" y="9282389"/>
                </a:lnTo>
                <a:lnTo>
                  <a:pt x="7334807" y="9270753"/>
                </a:lnTo>
                <a:lnTo>
                  <a:pt x="7316290" y="9268915"/>
                </a:lnTo>
                <a:lnTo>
                  <a:pt x="7298862" y="9267078"/>
                </a:lnTo>
                <a:lnTo>
                  <a:pt x="7281434" y="9266466"/>
                </a:lnTo>
                <a:lnTo>
                  <a:pt x="7262918" y="9267078"/>
                </a:lnTo>
                <a:lnTo>
                  <a:pt x="7245491" y="9267691"/>
                </a:lnTo>
                <a:lnTo>
                  <a:pt x="7226974" y="9268915"/>
                </a:lnTo>
                <a:lnTo>
                  <a:pt x="7211724" y="9271365"/>
                </a:lnTo>
                <a:lnTo>
                  <a:pt x="7194297" y="9273815"/>
                </a:lnTo>
                <a:lnTo>
                  <a:pt x="7177959" y="9277489"/>
                </a:lnTo>
                <a:lnTo>
                  <a:pt x="7161621" y="9281776"/>
                </a:lnTo>
                <a:lnTo>
                  <a:pt x="7147461" y="9286676"/>
                </a:lnTo>
                <a:lnTo>
                  <a:pt x="7132212" y="9292800"/>
                </a:lnTo>
                <a:lnTo>
                  <a:pt x="7116963" y="9298311"/>
                </a:lnTo>
                <a:lnTo>
                  <a:pt x="7104981" y="9305660"/>
                </a:lnTo>
                <a:lnTo>
                  <a:pt x="7091910" y="9313009"/>
                </a:lnTo>
                <a:lnTo>
                  <a:pt x="7079929" y="9320971"/>
                </a:lnTo>
                <a:lnTo>
                  <a:pt x="6255389" y="9927263"/>
                </a:lnTo>
                <a:lnTo>
                  <a:pt x="6242318" y="9937061"/>
                </a:lnTo>
                <a:lnTo>
                  <a:pt x="6227069" y="9945023"/>
                </a:lnTo>
                <a:lnTo>
                  <a:pt x="6211820" y="9952372"/>
                </a:lnTo>
                <a:lnTo>
                  <a:pt x="6195482" y="9959108"/>
                </a:lnTo>
                <a:lnTo>
                  <a:pt x="6179144" y="9965232"/>
                </a:lnTo>
                <a:lnTo>
                  <a:pt x="6160627" y="9970132"/>
                </a:lnTo>
                <a:lnTo>
                  <a:pt x="6142110" y="9974419"/>
                </a:lnTo>
                <a:lnTo>
                  <a:pt x="6124683" y="9977481"/>
                </a:lnTo>
                <a:lnTo>
                  <a:pt x="6105077" y="9979930"/>
                </a:lnTo>
                <a:lnTo>
                  <a:pt x="6084382" y="9981768"/>
                </a:lnTo>
                <a:lnTo>
                  <a:pt x="6064775" y="9982380"/>
                </a:lnTo>
                <a:lnTo>
                  <a:pt x="6045170" y="9981768"/>
                </a:lnTo>
                <a:lnTo>
                  <a:pt x="6024474" y="9980543"/>
                </a:lnTo>
                <a:lnTo>
                  <a:pt x="6004869" y="9978706"/>
                </a:lnTo>
                <a:lnTo>
                  <a:pt x="5985263" y="9975643"/>
                </a:lnTo>
                <a:lnTo>
                  <a:pt x="5965656" y="9971357"/>
                </a:lnTo>
                <a:lnTo>
                  <a:pt x="5341534" y="9826214"/>
                </a:lnTo>
                <a:lnTo>
                  <a:pt x="5321928" y="9821927"/>
                </a:lnTo>
                <a:lnTo>
                  <a:pt x="5303411" y="9815803"/>
                </a:lnTo>
                <a:lnTo>
                  <a:pt x="5287073" y="9809679"/>
                </a:lnTo>
                <a:lnTo>
                  <a:pt x="5271823" y="9802330"/>
                </a:lnTo>
                <a:lnTo>
                  <a:pt x="5256574" y="9794981"/>
                </a:lnTo>
                <a:lnTo>
                  <a:pt x="5244593" y="9786407"/>
                </a:lnTo>
                <a:lnTo>
                  <a:pt x="5231523" y="9777221"/>
                </a:lnTo>
                <a:lnTo>
                  <a:pt x="5221720" y="9768034"/>
                </a:lnTo>
                <a:lnTo>
                  <a:pt x="5211916" y="9758236"/>
                </a:lnTo>
                <a:lnTo>
                  <a:pt x="5204292" y="9747825"/>
                </a:lnTo>
                <a:lnTo>
                  <a:pt x="5198846" y="9736801"/>
                </a:lnTo>
                <a:lnTo>
                  <a:pt x="5192311" y="9725778"/>
                </a:lnTo>
                <a:lnTo>
                  <a:pt x="5190132" y="9714754"/>
                </a:lnTo>
                <a:lnTo>
                  <a:pt x="5187954" y="9703731"/>
                </a:lnTo>
                <a:lnTo>
                  <a:pt x="5189043" y="9692095"/>
                </a:lnTo>
                <a:lnTo>
                  <a:pt x="5190132" y="9680459"/>
                </a:lnTo>
                <a:lnTo>
                  <a:pt x="5367675" y="8922288"/>
                </a:lnTo>
                <a:lnTo>
                  <a:pt x="5368765" y="8911877"/>
                </a:lnTo>
                <a:lnTo>
                  <a:pt x="5369853" y="8901466"/>
                </a:lnTo>
                <a:lnTo>
                  <a:pt x="5368765" y="8891055"/>
                </a:lnTo>
                <a:lnTo>
                  <a:pt x="5366586" y="8881256"/>
                </a:lnTo>
                <a:lnTo>
                  <a:pt x="5363318" y="8871457"/>
                </a:lnTo>
                <a:lnTo>
                  <a:pt x="5357872" y="8861659"/>
                </a:lnTo>
                <a:lnTo>
                  <a:pt x="5352426" y="8852473"/>
                </a:lnTo>
                <a:lnTo>
                  <a:pt x="5345891" y="8843899"/>
                </a:lnTo>
                <a:lnTo>
                  <a:pt x="5338266" y="8834713"/>
                </a:lnTo>
                <a:lnTo>
                  <a:pt x="5327374" y="8826139"/>
                </a:lnTo>
                <a:lnTo>
                  <a:pt x="5317571" y="8818790"/>
                </a:lnTo>
                <a:lnTo>
                  <a:pt x="5305590" y="8810828"/>
                </a:lnTo>
                <a:lnTo>
                  <a:pt x="5293608" y="8804092"/>
                </a:lnTo>
                <a:lnTo>
                  <a:pt x="5279448" y="8797355"/>
                </a:lnTo>
                <a:lnTo>
                  <a:pt x="5265289" y="8791231"/>
                </a:lnTo>
                <a:lnTo>
                  <a:pt x="5250040" y="8785107"/>
                </a:lnTo>
                <a:lnTo>
                  <a:pt x="5174883" y="8759385"/>
                </a:lnTo>
                <a:lnTo>
                  <a:pt x="5098638" y="8733051"/>
                </a:lnTo>
                <a:lnTo>
                  <a:pt x="5024571" y="8706105"/>
                </a:lnTo>
                <a:lnTo>
                  <a:pt x="4951593" y="8678546"/>
                </a:lnTo>
                <a:lnTo>
                  <a:pt x="4878615" y="8650988"/>
                </a:lnTo>
                <a:lnTo>
                  <a:pt x="4805637" y="8622204"/>
                </a:lnTo>
                <a:lnTo>
                  <a:pt x="4732660" y="8593421"/>
                </a:lnTo>
                <a:lnTo>
                  <a:pt x="4661860" y="8564025"/>
                </a:lnTo>
                <a:lnTo>
                  <a:pt x="4646611" y="8557901"/>
                </a:lnTo>
                <a:lnTo>
                  <a:pt x="4631362" y="8553001"/>
                </a:lnTo>
                <a:lnTo>
                  <a:pt x="4613935" y="8548714"/>
                </a:lnTo>
                <a:lnTo>
                  <a:pt x="4598686" y="8544427"/>
                </a:lnTo>
                <a:lnTo>
                  <a:pt x="4581259" y="8541365"/>
                </a:lnTo>
                <a:lnTo>
                  <a:pt x="4563831" y="8539528"/>
                </a:lnTo>
                <a:lnTo>
                  <a:pt x="4546403" y="8537691"/>
                </a:lnTo>
                <a:lnTo>
                  <a:pt x="4530065" y="8537078"/>
                </a:lnTo>
                <a:lnTo>
                  <a:pt x="4511549" y="8536466"/>
                </a:lnTo>
                <a:lnTo>
                  <a:pt x="4494121" y="8537078"/>
                </a:lnTo>
                <a:lnTo>
                  <a:pt x="4476693" y="8538303"/>
                </a:lnTo>
                <a:lnTo>
                  <a:pt x="4460355" y="8540140"/>
                </a:lnTo>
                <a:lnTo>
                  <a:pt x="4442928" y="8542590"/>
                </a:lnTo>
                <a:lnTo>
                  <a:pt x="4425500" y="8546877"/>
                </a:lnTo>
                <a:lnTo>
                  <a:pt x="4408073" y="8550552"/>
                </a:lnTo>
                <a:lnTo>
                  <a:pt x="4392824" y="8555451"/>
                </a:lnTo>
                <a:lnTo>
                  <a:pt x="3215377" y="8938211"/>
                </a:lnTo>
                <a:lnTo>
                  <a:pt x="3195771" y="8943723"/>
                </a:lnTo>
                <a:lnTo>
                  <a:pt x="3177254" y="8948622"/>
                </a:lnTo>
                <a:lnTo>
                  <a:pt x="3157648" y="8951684"/>
                </a:lnTo>
                <a:lnTo>
                  <a:pt x="3139132" y="8954134"/>
                </a:lnTo>
                <a:lnTo>
                  <a:pt x="3118437" y="8955971"/>
                </a:lnTo>
                <a:lnTo>
                  <a:pt x="3098830" y="8956583"/>
                </a:lnTo>
                <a:lnTo>
                  <a:pt x="3079224" y="8956583"/>
                </a:lnTo>
                <a:lnTo>
                  <a:pt x="3058529" y="8955971"/>
                </a:lnTo>
                <a:lnTo>
                  <a:pt x="3038923" y="8954134"/>
                </a:lnTo>
                <a:lnTo>
                  <a:pt x="3020407" y="8951072"/>
                </a:lnTo>
                <a:lnTo>
                  <a:pt x="3001890" y="8948009"/>
                </a:lnTo>
                <a:lnTo>
                  <a:pt x="2983373" y="8943110"/>
                </a:lnTo>
                <a:lnTo>
                  <a:pt x="2965946" y="8937598"/>
                </a:lnTo>
                <a:lnTo>
                  <a:pt x="2948518" y="8930862"/>
                </a:lnTo>
                <a:lnTo>
                  <a:pt x="2932180" y="8924125"/>
                </a:lnTo>
                <a:lnTo>
                  <a:pt x="2916931" y="8916164"/>
                </a:lnTo>
                <a:lnTo>
                  <a:pt x="2438763" y="8647313"/>
                </a:lnTo>
                <a:lnTo>
                  <a:pt x="2425693" y="8638739"/>
                </a:lnTo>
                <a:lnTo>
                  <a:pt x="2412622" y="8629553"/>
                </a:lnTo>
                <a:lnTo>
                  <a:pt x="2401730" y="8619755"/>
                </a:lnTo>
                <a:lnTo>
                  <a:pt x="2390838" y="8610568"/>
                </a:lnTo>
                <a:lnTo>
                  <a:pt x="2383213" y="8600157"/>
                </a:lnTo>
                <a:lnTo>
                  <a:pt x="2377767" y="8589134"/>
                </a:lnTo>
                <a:lnTo>
                  <a:pt x="2371232" y="8578723"/>
                </a:lnTo>
                <a:lnTo>
                  <a:pt x="2367964" y="8567699"/>
                </a:lnTo>
                <a:lnTo>
                  <a:pt x="2366875" y="8556063"/>
                </a:lnTo>
                <a:lnTo>
                  <a:pt x="2366875" y="8545040"/>
                </a:lnTo>
                <a:lnTo>
                  <a:pt x="2367964" y="8534629"/>
                </a:lnTo>
                <a:lnTo>
                  <a:pt x="2371232" y="8522993"/>
                </a:lnTo>
                <a:lnTo>
                  <a:pt x="2376678" y="8511969"/>
                </a:lnTo>
                <a:lnTo>
                  <a:pt x="2382124" y="8500946"/>
                </a:lnTo>
                <a:lnTo>
                  <a:pt x="2389748" y="8490535"/>
                </a:lnTo>
                <a:lnTo>
                  <a:pt x="2400641" y="8479511"/>
                </a:lnTo>
                <a:lnTo>
                  <a:pt x="3080314" y="7817490"/>
                </a:lnTo>
                <a:lnTo>
                  <a:pt x="3089028" y="7808304"/>
                </a:lnTo>
                <a:lnTo>
                  <a:pt x="3096652" y="7798505"/>
                </a:lnTo>
                <a:lnTo>
                  <a:pt x="3103187" y="7789319"/>
                </a:lnTo>
                <a:lnTo>
                  <a:pt x="3107544" y="7779520"/>
                </a:lnTo>
                <a:lnTo>
                  <a:pt x="3110812" y="7769721"/>
                </a:lnTo>
                <a:lnTo>
                  <a:pt x="3112990" y="7759923"/>
                </a:lnTo>
                <a:lnTo>
                  <a:pt x="3115169" y="7750124"/>
                </a:lnTo>
                <a:lnTo>
                  <a:pt x="3115169" y="7740325"/>
                </a:lnTo>
                <a:lnTo>
                  <a:pt x="3111901" y="7730527"/>
                </a:lnTo>
                <a:lnTo>
                  <a:pt x="3109723" y="7720728"/>
                </a:lnTo>
                <a:lnTo>
                  <a:pt x="3105366" y="7711542"/>
                </a:lnTo>
                <a:lnTo>
                  <a:pt x="3099920" y="7701743"/>
                </a:lnTo>
                <a:lnTo>
                  <a:pt x="3093384" y="7692557"/>
                </a:lnTo>
                <a:lnTo>
                  <a:pt x="3084671" y="7682758"/>
                </a:lnTo>
                <a:lnTo>
                  <a:pt x="3075957" y="7674185"/>
                </a:lnTo>
                <a:lnTo>
                  <a:pt x="3065065" y="7665611"/>
                </a:lnTo>
                <a:lnTo>
                  <a:pt x="3013871" y="7626416"/>
                </a:lnTo>
                <a:lnTo>
                  <a:pt x="2963767" y="7586609"/>
                </a:lnTo>
                <a:lnTo>
                  <a:pt x="2914752" y="7546802"/>
                </a:lnTo>
                <a:lnTo>
                  <a:pt x="2866827" y="7506995"/>
                </a:lnTo>
                <a:lnTo>
                  <a:pt x="2818901" y="7466576"/>
                </a:lnTo>
                <a:lnTo>
                  <a:pt x="2772065" y="7424931"/>
                </a:lnTo>
                <a:lnTo>
                  <a:pt x="2726317" y="7383899"/>
                </a:lnTo>
                <a:lnTo>
                  <a:pt x="2680570" y="7342255"/>
                </a:lnTo>
                <a:lnTo>
                  <a:pt x="2669678" y="7333681"/>
                </a:lnTo>
                <a:lnTo>
                  <a:pt x="2658786" y="7325720"/>
                </a:lnTo>
                <a:lnTo>
                  <a:pt x="2646804" y="7317758"/>
                </a:lnTo>
                <a:lnTo>
                  <a:pt x="2634823" y="7310409"/>
                </a:lnTo>
                <a:lnTo>
                  <a:pt x="2620663" y="7304285"/>
                </a:lnTo>
                <a:lnTo>
                  <a:pt x="2606503" y="7298774"/>
                </a:lnTo>
                <a:lnTo>
                  <a:pt x="2591254" y="7293262"/>
                </a:lnTo>
                <a:lnTo>
                  <a:pt x="2576005" y="7288975"/>
                </a:lnTo>
                <a:lnTo>
                  <a:pt x="2560756" y="7284688"/>
                </a:lnTo>
                <a:lnTo>
                  <a:pt x="2543328" y="7281014"/>
                </a:lnTo>
                <a:lnTo>
                  <a:pt x="2526990" y="7278564"/>
                </a:lnTo>
                <a:lnTo>
                  <a:pt x="2508473" y="7277339"/>
                </a:lnTo>
                <a:lnTo>
                  <a:pt x="2492135" y="7276114"/>
                </a:lnTo>
                <a:lnTo>
                  <a:pt x="2473618" y="7275502"/>
                </a:lnTo>
                <a:lnTo>
                  <a:pt x="2455101" y="7275502"/>
                </a:lnTo>
                <a:lnTo>
                  <a:pt x="2436585" y="7276727"/>
                </a:lnTo>
                <a:lnTo>
                  <a:pt x="1089220" y="7377775"/>
                </a:lnTo>
                <a:lnTo>
                  <a:pt x="1068525" y="7378388"/>
                </a:lnTo>
                <a:lnTo>
                  <a:pt x="1047830" y="7379000"/>
                </a:lnTo>
                <a:lnTo>
                  <a:pt x="1027134" y="7377775"/>
                </a:lnTo>
                <a:lnTo>
                  <a:pt x="1006439" y="7376550"/>
                </a:lnTo>
                <a:lnTo>
                  <a:pt x="987923" y="7373488"/>
                </a:lnTo>
                <a:lnTo>
                  <a:pt x="969406" y="7369814"/>
                </a:lnTo>
                <a:lnTo>
                  <a:pt x="950889" y="7365527"/>
                </a:lnTo>
                <a:lnTo>
                  <a:pt x="933462" y="7360015"/>
                </a:lnTo>
                <a:lnTo>
                  <a:pt x="917123" y="7354503"/>
                </a:lnTo>
                <a:lnTo>
                  <a:pt x="900785" y="7347767"/>
                </a:lnTo>
                <a:lnTo>
                  <a:pt x="885536" y="7340418"/>
                </a:lnTo>
                <a:lnTo>
                  <a:pt x="872465" y="7331844"/>
                </a:lnTo>
                <a:lnTo>
                  <a:pt x="859395" y="7323270"/>
                </a:lnTo>
                <a:lnTo>
                  <a:pt x="848502" y="7314084"/>
                </a:lnTo>
                <a:lnTo>
                  <a:pt x="837610" y="7303673"/>
                </a:lnTo>
                <a:lnTo>
                  <a:pt x="828896" y="7292649"/>
                </a:lnTo>
                <a:lnTo>
                  <a:pt x="570751" y="6942347"/>
                </a:lnTo>
                <a:lnTo>
                  <a:pt x="562038" y="6931324"/>
                </a:lnTo>
                <a:lnTo>
                  <a:pt x="556592" y="6919688"/>
                </a:lnTo>
                <a:lnTo>
                  <a:pt x="553324" y="6908665"/>
                </a:lnTo>
                <a:lnTo>
                  <a:pt x="551145" y="6897029"/>
                </a:lnTo>
                <a:lnTo>
                  <a:pt x="551145" y="6886005"/>
                </a:lnTo>
                <a:lnTo>
                  <a:pt x="552235" y="6874982"/>
                </a:lnTo>
                <a:lnTo>
                  <a:pt x="554413" y="6863958"/>
                </a:lnTo>
                <a:lnTo>
                  <a:pt x="558770" y="6852935"/>
                </a:lnTo>
                <a:lnTo>
                  <a:pt x="564216" y="6842524"/>
                </a:lnTo>
                <a:lnTo>
                  <a:pt x="572930" y="6832113"/>
                </a:lnTo>
                <a:lnTo>
                  <a:pt x="580554" y="6821702"/>
                </a:lnTo>
                <a:lnTo>
                  <a:pt x="591447" y="6812515"/>
                </a:lnTo>
                <a:lnTo>
                  <a:pt x="603428" y="6803329"/>
                </a:lnTo>
                <a:lnTo>
                  <a:pt x="617588" y="6794755"/>
                </a:lnTo>
                <a:lnTo>
                  <a:pt x="630659" y="6786794"/>
                </a:lnTo>
                <a:lnTo>
                  <a:pt x="648086" y="6778832"/>
                </a:lnTo>
                <a:lnTo>
                  <a:pt x="1725324" y="6313396"/>
                </a:lnTo>
                <a:lnTo>
                  <a:pt x="1738395" y="6306660"/>
                </a:lnTo>
                <a:lnTo>
                  <a:pt x="1752555" y="6299923"/>
                </a:lnTo>
                <a:lnTo>
                  <a:pt x="1763447" y="6291962"/>
                </a:lnTo>
                <a:lnTo>
                  <a:pt x="1775429" y="6284613"/>
                </a:lnTo>
                <a:lnTo>
                  <a:pt x="1785231" y="6276039"/>
                </a:lnTo>
                <a:lnTo>
                  <a:pt x="1792856" y="6267465"/>
                </a:lnTo>
                <a:lnTo>
                  <a:pt x="1801570" y="6258891"/>
                </a:lnTo>
                <a:lnTo>
                  <a:pt x="1808105" y="6249093"/>
                </a:lnTo>
                <a:lnTo>
                  <a:pt x="1812462" y="6239906"/>
                </a:lnTo>
                <a:lnTo>
                  <a:pt x="1815730" y="6230108"/>
                </a:lnTo>
                <a:lnTo>
                  <a:pt x="1820087" y="6220921"/>
                </a:lnTo>
                <a:lnTo>
                  <a:pt x="1821176" y="6210510"/>
                </a:lnTo>
                <a:lnTo>
                  <a:pt x="1821176" y="6200712"/>
                </a:lnTo>
                <a:lnTo>
                  <a:pt x="1820087" y="6190301"/>
                </a:lnTo>
                <a:lnTo>
                  <a:pt x="1817908" y="6180502"/>
                </a:lnTo>
                <a:lnTo>
                  <a:pt x="1813551" y="6170091"/>
                </a:lnTo>
                <a:lnTo>
                  <a:pt x="1791767" y="6121710"/>
                </a:lnTo>
                <a:lnTo>
                  <a:pt x="1773250" y="6073329"/>
                </a:lnTo>
                <a:lnTo>
                  <a:pt x="1754733" y="6025561"/>
                </a:lnTo>
                <a:lnTo>
                  <a:pt x="1736216" y="5976568"/>
                </a:lnTo>
                <a:lnTo>
                  <a:pt x="1719878" y="5927574"/>
                </a:lnTo>
                <a:lnTo>
                  <a:pt x="1704629" y="5877969"/>
                </a:lnTo>
                <a:lnTo>
                  <a:pt x="1689380" y="5828975"/>
                </a:lnTo>
                <a:lnTo>
                  <a:pt x="1675220" y="5779370"/>
                </a:lnTo>
                <a:lnTo>
                  <a:pt x="1671953" y="5769571"/>
                </a:lnTo>
                <a:lnTo>
                  <a:pt x="1667596" y="5759160"/>
                </a:lnTo>
                <a:lnTo>
                  <a:pt x="1662149" y="5749361"/>
                </a:lnTo>
                <a:lnTo>
                  <a:pt x="1654525" y="5740175"/>
                </a:lnTo>
                <a:lnTo>
                  <a:pt x="1646901" y="5731601"/>
                </a:lnTo>
                <a:lnTo>
                  <a:pt x="1638187" y="5723027"/>
                </a:lnTo>
                <a:lnTo>
                  <a:pt x="1627295" y="5714454"/>
                </a:lnTo>
                <a:lnTo>
                  <a:pt x="1616402" y="5707105"/>
                </a:lnTo>
                <a:lnTo>
                  <a:pt x="1603332" y="5699756"/>
                </a:lnTo>
                <a:lnTo>
                  <a:pt x="1591350" y="5693631"/>
                </a:lnTo>
                <a:lnTo>
                  <a:pt x="1577190" y="5687507"/>
                </a:lnTo>
                <a:lnTo>
                  <a:pt x="1561941" y="5681995"/>
                </a:lnTo>
                <a:lnTo>
                  <a:pt x="1546692" y="5676484"/>
                </a:lnTo>
                <a:lnTo>
                  <a:pt x="1530354" y="5672809"/>
                </a:lnTo>
                <a:lnTo>
                  <a:pt x="1512927" y="5669135"/>
                </a:lnTo>
                <a:lnTo>
                  <a:pt x="1495499" y="5666073"/>
                </a:lnTo>
                <a:lnTo>
                  <a:pt x="182989" y="5468262"/>
                </a:lnTo>
                <a:lnTo>
                  <a:pt x="163383" y="5464588"/>
                </a:lnTo>
                <a:lnTo>
                  <a:pt x="143777" y="5460913"/>
                </a:lnTo>
                <a:lnTo>
                  <a:pt x="125261" y="5455402"/>
                </a:lnTo>
                <a:lnTo>
                  <a:pt x="108922" y="5449277"/>
                </a:lnTo>
                <a:lnTo>
                  <a:pt x="92584" y="5442541"/>
                </a:lnTo>
                <a:lnTo>
                  <a:pt x="76246" y="5435804"/>
                </a:lnTo>
                <a:lnTo>
                  <a:pt x="63175" y="5427230"/>
                </a:lnTo>
                <a:lnTo>
                  <a:pt x="50104" y="5418657"/>
                </a:lnTo>
                <a:lnTo>
                  <a:pt x="39212" y="5410083"/>
                </a:lnTo>
                <a:lnTo>
                  <a:pt x="28320" y="5400284"/>
                </a:lnTo>
                <a:lnTo>
                  <a:pt x="20695" y="5390485"/>
                </a:lnTo>
                <a:lnTo>
                  <a:pt x="14160" y="5379462"/>
                </a:lnTo>
                <a:lnTo>
                  <a:pt x="7625" y="5368438"/>
                </a:lnTo>
                <a:lnTo>
                  <a:pt x="3268" y="5358027"/>
                </a:lnTo>
                <a:lnTo>
                  <a:pt x="1090" y="5346392"/>
                </a:lnTo>
                <a:lnTo>
                  <a:pt x="0" y="5334143"/>
                </a:lnTo>
                <a:lnTo>
                  <a:pt x="0" y="4954445"/>
                </a:lnTo>
                <a:lnTo>
                  <a:pt x="1090" y="4942197"/>
                </a:lnTo>
                <a:lnTo>
                  <a:pt x="3268" y="4930561"/>
                </a:lnTo>
                <a:lnTo>
                  <a:pt x="7625" y="4920150"/>
                </a:lnTo>
                <a:lnTo>
                  <a:pt x="14160" y="4909127"/>
                </a:lnTo>
                <a:lnTo>
                  <a:pt x="20695" y="4898715"/>
                </a:lnTo>
                <a:lnTo>
                  <a:pt x="28320" y="4888304"/>
                </a:lnTo>
                <a:lnTo>
                  <a:pt x="39212" y="4878506"/>
                </a:lnTo>
                <a:lnTo>
                  <a:pt x="50104" y="4869932"/>
                </a:lnTo>
                <a:lnTo>
                  <a:pt x="63175" y="4861358"/>
                </a:lnTo>
                <a:lnTo>
                  <a:pt x="76246" y="4852784"/>
                </a:lnTo>
                <a:lnTo>
                  <a:pt x="92584" y="4846048"/>
                </a:lnTo>
                <a:lnTo>
                  <a:pt x="108922" y="4839311"/>
                </a:lnTo>
                <a:lnTo>
                  <a:pt x="125261" y="4833187"/>
                </a:lnTo>
                <a:lnTo>
                  <a:pt x="143777" y="4827675"/>
                </a:lnTo>
                <a:lnTo>
                  <a:pt x="163383" y="4824001"/>
                </a:lnTo>
                <a:lnTo>
                  <a:pt x="182989" y="4820326"/>
                </a:lnTo>
                <a:lnTo>
                  <a:pt x="1495499" y="4622516"/>
                </a:lnTo>
                <a:lnTo>
                  <a:pt x="1512927" y="4619454"/>
                </a:lnTo>
                <a:lnTo>
                  <a:pt x="1530354" y="4615779"/>
                </a:lnTo>
                <a:lnTo>
                  <a:pt x="1546692" y="4612105"/>
                </a:lnTo>
                <a:lnTo>
                  <a:pt x="1561941" y="4606593"/>
                </a:lnTo>
                <a:lnTo>
                  <a:pt x="1577190" y="4601081"/>
                </a:lnTo>
                <a:lnTo>
                  <a:pt x="1591350" y="4594957"/>
                </a:lnTo>
                <a:lnTo>
                  <a:pt x="1603332" y="4588833"/>
                </a:lnTo>
                <a:lnTo>
                  <a:pt x="1616402" y="4581484"/>
                </a:lnTo>
                <a:lnTo>
                  <a:pt x="1627295" y="4574135"/>
                </a:lnTo>
                <a:lnTo>
                  <a:pt x="1638187" y="4565561"/>
                </a:lnTo>
                <a:lnTo>
                  <a:pt x="1646901" y="4556987"/>
                </a:lnTo>
                <a:lnTo>
                  <a:pt x="1654525" y="4548414"/>
                </a:lnTo>
                <a:lnTo>
                  <a:pt x="1662149" y="4539227"/>
                </a:lnTo>
                <a:lnTo>
                  <a:pt x="1667596" y="4529429"/>
                </a:lnTo>
                <a:lnTo>
                  <a:pt x="1671953" y="4519018"/>
                </a:lnTo>
                <a:lnTo>
                  <a:pt x="1675220" y="4509219"/>
                </a:lnTo>
                <a:lnTo>
                  <a:pt x="1689380" y="4460838"/>
                </a:lnTo>
                <a:lnTo>
                  <a:pt x="1703540" y="4412457"/>
                </a:lnTo>
                <a:lnTo>
                  <a:pt x="1718789" y="4364076"/>
                </a:lnTo>
                <a:lnTo>
                  <a:pt x="1735127" y="4316920"/>
                </a:lnTo>
                <a:lnTo>
                  <a:pt x="1752555" y="4268539"/>
                </a:lnTo>
                <a:lnTo>
                  <a:pt x="1769982" y="4220771"/>
                </a:lnTo>
                <a:lnTo>
                  <a:pt x="1789588" y="4174228"/>
                </a:lnTo>
                <a:lnTo>
                  <a:pt x="1809194" y="4127071"/>
                </a:lnTo>
                <a:lnTo>
                  <a:pt x="1813551" y="4116660"/>
                </a:lnTo>
                <a:lnTo>
                  <a:pt x="1815730" y="4106249"/>
                </a:lnTo>
                <a:lnTo>
                  <a:pt x="1817908" y="4096450"/>
                </a:lnTo>
                <a:lnTo>
                  <a:pt x="1817908" y="4086040"/>
                </a:lnTo>
                <a:lnTo>
                  <a:pt x="1814640" y="4076241"/>
                </a:lnTo>
                <a:lnTo>
                  <a:pt x="1812462" y="4066442"/>
                </a:lnTo>
                <a:lnTo>
                  <a:pt x="1809194" y="4056643"/>
                </a:lnTo>
                <a:lnTo>
                  <a:pt x="1803748" y="4047457"/>
                </a:lnTo>
                <a:lnTo>
                  <a:pt x="1797213" y="4038271"/>
                </a:lnTo>
                <a:lnTo>
                  <a:pt x="1789588" y="4029085"/>
                </a:lnTo>
                <a:lnTo>
                  <a:pt x="1780875" y="4021124"/>
                </a:lnTo>
                <a:lnTo>
                  <a:pt x="1769982" y="4012550"/>
                </a:lnTo>
                <a:lnTo>
                  <a:pt x="1760179" y="4004588"/>
                </a:lnTo>
                <a:lnTo>
                  <a:pt x="1747109" y="3997239"/>
                </a:lnTo>
                <a:lnTo>
                  <a:pt x="1734038" y="3989890"/>
                </a:lnTo>
                <a:lnTo>
                  <a:pt x="1719878" y="3983766"/>
                </a:lnTo>
                <a:lnTo>
                  <a:pt x="642640" y="3519555"/>
                </a:lnTo>
                <a:lnTo>
                  <a:pt x="625212" y="3511593"/>
                </a:lnTo>
                <a:lnTo>
                  <a:pt x="609963" y="3503019"/>
                </a:lnTo>
                <a:lnTo>
                  <a:pt x="597982" y="3495058"/>
                </a:lnTo>
                <a:lnTo>
                  <a:pt x="584911" y="3485260"/>
                </a:lnTo>
                <a:lnTo>
                  <a:pt x="575108" y="3476073"/>
                </a:lnTo>
                <a:lnTo>
                  <a:pt x="565305" y="3466275"/>
                </a:lnTo>
                <a:lnTo>
                  <a:pt x="558770" y="3455863"/>
                </a:lnTo>
                <a:lnTo>
                  <a:pt x="553324" y="3445453"/>
                </a:lnTo>
                <a:lnTo>
                  <a:pt x="548967" y="3434429"/>
                </a:lnTo>
                <a:lnTo>
                  <a:pt x="545699" y="3423406"/>
                </a:lnTo>
                <a:lnTo>
                  <a:pt x="544610" y="3411770"/>
                </a:lnTo>
                <a:lnTo>
                  <a:pt x="545699" y="3400746"/>
                </a:lnTo>
                <a:lnTo>
                  <a:pt x="547878" y="3389723"/>
                </a:lnTo>
                <a:lnTo>
                  <a:pt x="551145" y="3378699"/>
                </a:lnTo>
                <a:lnTo>
                  <a:pt x="556592" y="3367063"/>
                </a:lnTo>
                <a:lnTo>
                  <a:pt x="563127" y="3356040"/>
                </a:lnTo>
                <a:lnTo>
                  <a:pt x="822361" y="3005125"/>
                </a:lnTo>
                <a:lnTo>
                  <a:pt x="829986" y="2994102"/>
                </a:lnTo>
                <a:lnTo>
                  <a:pt x="839789" y="2983691"/>
                </a:lnTo>
                <a:lnTo>
                  <a:pt x="851770" y="2974505"/>
                </a:lnTo>
                <a:lnTo>
                  <a:pt x="863752" y="2965931"/>
                </a:lnTo>
                <a:lnTo>
                  <a:pt x="877911" y="2957357"/>
                </a:lnTo>
                <a:lnTo>
                  <a:pt x="893160" y="2950008"/>
                </a:lnTo>
                <a:lnTo>
                  <a:pt x="908410" y="2943271"/>
                </a:lnTo>
                <a:lnTo>
                  <a:pt x="925837" y="2937147"/>
                </a:lnTo>
                <a:lnTo>
                  <a:pt x="943264" y="2932248"/>
                </a:lnTo>
                <a:lnTo>
                  <a:pt x="961781" y="2927961"/>
                </a:lnTo>
                <a:lnTo>
                  <a:pt x="980298" y="2924286"/>
                </a:lnTo>
                <a:lnTo>
                  <a:pt x="999904" y="2921224"/>
                </a:lnTo>
                <a:lnTo>
                  <a:pt x="1019510" y="2920000"/>
                </a:lnTo>
                <a:lnTo>
                  <a:pt x="1040205" y="2918775"/>
                </a:lnTo>
                <a:lnTo>
                  <a:pt x="1060900" y="2919387"/>
                </a:lnTo>
                <a:lnTo>
                  <a:pt x="1081596" y="2920000"/>
                </a:lnTo>
                <a:lnTo>
                  <a:pt x="2428960" y="3019823"/>
                </a:lnTo>
                <a:lnTo>
                  <a:pt x="2447477" y="3020436"/>
                </a:lnTo>
                <a:lnTo>
                  <a:pt x="2465994" y="3021048"/>
                </a:lnTo>
                <a:lnTo>
                  <a:pt x="2483421" y="3020436"/>
                </a:lnTo>
                <a:lnTo>
                  <a:pt x="2501938" y="3019211"/>
                </a:lnTo>
                <a:lnTo>
                  <a:pt x="2519365" y="3017374"/>
                </a:lnTo>
                <a:lnTo>
                  <a:pt x="2536793" y="3014312"/>
                </a:lnTo>
                <a:lnTo>
                  <a:pt x="2552042" y="3011250"/>
                </a:lnTo>
                <a:lnTo>
                  <a:pt x="2568381" y="3007575"/>
                </a:lnTo>
                <a:lnTo>
                  <a:pt x="2584719" y="3003288"/>
                </a:lnTo>
                <a:lnTo>
                  <a:pt x="2598879" y="2997164"/>
                </a:lnTo>
                <a:lnTo>
                  <a:pt x="2613039" y="2991652"/>
                </a:lnTo>
                <a:lnTo>
                  <a:pt x="2626109" y="2984916"/>
                </a:lnTo>
                <a:lnTo>
                  <a:pt x="2639180" y="2978179"/>
                </a:lnTo>
                <a:lnTo>
                  <a:pt x="2651161" y="2970218"/>
                </a:lnTo>
                <a:lnTo>
                  <a:pt x="2662053" y="2962256"/>
                </a:lnTo>
                <a:lnTo>
                  <a:pt x="2671856" y="2953683"/>
                </a:lnTo>
                <a:lnTo>
                  <a:pt x="2717603" y="2910813"/>
                </a:lnTo>
                <a:lnTo>
                  <a:pt x="2765529" y="2868557"/>
                </a:lnTo>
                <a:lnTo>
                  <a:pt x="2813455" y="2826912"/>
                </a:lnTo>
                <a:lnTo>
                  <a:pt x="2862470" y="2785880"/>
                </a:lnTo>
                <a:lnTo>
                  <a:pt x="2911485" y="2744236"/>
                </a:lnTo>
                <a:lnTo>
                  <a:pt x="2961589" y="2703204"/>
                </a:lnTo>
                <a:lnTo>
                  <a:pt x="3012782" y="2662785"/>
                </a:lnTo>
                <a:lnTo>
                  <a:pt x="3065065" y="2622978"/>
                </a:lnTo>
                <a:lnTo>
                  <a:pt x="3075957" y="2613792"/>
                </a:lnTo>
                <a:lnTo>
                  <a:pt x="3084671" y="2605830"/>
                </a:lnTo>
                <a:lnTo>
                  <a:pt x="3093384" y="2596032"/>
                </a:lnTo>
                <a:lnTo>
                  <a:pt x="3099920" y="2586845"/>
                </a:lnTo>
                <a:lnTo>
                  <a:pt x="3105366" y="2577047"/>
                </a:lnTo>
                <a:lnTo>
                  <a:pt x="3109723" y="2567860"/>
                </a:lnTo>
                <a:lnTo>
                  <a:pt x="3111901" y="2558062"/>
                </a:lnTo>
                <a:lnTo>
                  <a:pt x="3112990" y="2548263"/>
                </a:lnTo>
                <a:lnTo>
                  <a:pt x="3115169" y="2537852"/>
                </a:lnTo>
                <a:lnTo>
                  <a:pt x="3112990" y="2528666"/>
                </a:lnTo>
                <a:lnTo>
                  <a:pt x="3110812" y="2518867"/>
                </a:lnTo>
                <a:lnTo>
                  <a:pt x="3107544" y="2509068"/>
                </a:lnTo>
                <a:lnTo>
                  <a:pt x="3103187" y="2499270"/>
                </a:lnTo>
                <a:lnTo>
                  <a:pt x="3096652" y="2490084"/>
                </a:lnTo>
                <a:lnTo>
                  <a:pt x="3089028" y="2480285"/>
                </a:lnTo>
                <a:lnTo>
                  <a:pt x="3080314" y="2471098"/>
                </a:lnTo>
                <a:lnTo>
                  <a:pt x="2400641" y="1809077"/>
                </a:lnTo>
                <a:lnTo>
                  <a:pt x="2389748" y="1798053"/>
                </a:lnTo>
                <a:lnTo>
                  <a:pt x="2382124" y="1787642"/>
                </a:lnTo>
                <a:lnTo>
                  <a:pt x="2376678" y="1776619"/>
                </a:lnTo>
                <a:lnTo>
                  <a:pt x="2371232" y="1765595"/>
                </a:lnTo>
                <a:lnTo>
                  <a:pt x="2367964" y="1753959"/>
                </a:lnTo>
                <a:lnTo>
                  <a:pt x="2366875" y="1743548"/>
                </a:lnTo>
                <a:lnTo>
                  <a:pt x="2366875" y="1732525"/>
                </a:lnTo>
                <a:lnTo>
                  <a:pt x="2367964" y="1720889"/>
                </a:lnTo>
                <a:lnTo>
                  <a:pt x="2371232" y="1709866"/>
                </a:lnTo>
                <a:lnTo>
                  <a:pt x="2377767" y="1699454"/>
                </a:lnTo>
                <a:lnTo>
                  <a:pt x="2383213" y="1688431"/>
                </a:lnTo>
                <a:lnTo>
                  <a:pt x="2390838" y="1678632"/>
                </a:lnTo>
                <a:lnTo>
                  <a:pt x="2401730" y="1668834"/>
                </a:lnTo>
                <a:lnTo>
                  <a:pt x="2412622" y="1659035"/>
                </a:lnTo>
                <a:lnTo>
                  <a:pt x="2425693" y="1649849"/>
                </a:lnTo>
                <a:lnTo>
                  <a:pt x="2438763" y="1641275"/>
                </a:lnTo>
                <a:lnTo>
                  <a:pt x="2916931" y="1372424"/>
                </a:lnTo>
                <a:lnTo>
                  <a:pt x="2933269" y="1364463"/>
                </a:lnTo>
                <a:lnTo>
                  <a:pt x="2948518" y="1357726"/>
                </a:lnTo>
                <a:lnTo>
                  <a:pt x="2965946" y="1350990"/>
                </a:lnTo>
                <a:lnTo>
                  <a:pt x="2983373" y="1345478"/>
                </a:lnTo>
                <a:lnTo>
                  <a:pt x="3001890" y="1340579"/>
                </a:lnTo>
                <a:lnTo>
                  <a:pt x="3020407" y="1337517"/>
                </a:lnTo>
                <a:lnTo>
                  <a:pt x="3038923" y="1334455"/>
                </a:lnTo>
                <a:lnTo>
                  <a:pt x="3058529" y="1332617"/>
                </a:lnTo>
                <a:lnTo>
                  <a:pt x="3079224" y="1332005"/>
                </a:lnTo>
                <a:lnTo>
                  <a:pt x="3098830" y="1332005"/>
                </a:lnTo>
                <a:lnTo>
                  <a:pt x="3118437" y="1332617"/>
                </a:lnTo>
                <a:lnTo>
                  <a:pt x="3139132" y="1334455"/>
                </a:lnTo>
                <a:lnTo>
                  <a:pt x="3157648" y="1336904"/>
                </a:lnTo>
                <a:lnTo>
                  <a:pt x="3177254" y="1339966"/>
                </a:lnTo>
                <a:lnTo>
                  <a:pt x="3195771" y="1344866"/>
                </a:lnTo>
                <a:lnTo>
                  <a:pt x="3215377" y="1350377"/>
                </a:lnTo>
                <a:lnTo>
                  <a:pt x="4391734" y="1733137"/>
                </a:lnTo>
                <a:lnTo>
                  <a:pt x="4408073" y="1738037"/>
                </a:lnTo>
                <a:lnTo>
                  <a:pt x="4425500" y="1741711"/>
                </a:lnTo>
                <a:lnTo>
                  <a:pt x="4441838" y="1745998"/>
                </a:lnTo>
                <a:lnTo>
                  <a:pt x="4460355" y="1748448"/>
                </a:lnTo>
                <a:lnTo>
                  <a:pt x="4476693" y="1750285"/>
                </a:lnTo>
                <a:lnTo>
                  <a:pt x="4494121" y="1751510"/>
                </a:lnTo>
                <a:lnTo>
                  <a:pt x="4511549" y="1752122"/>
                </a:lnTo>
                <a:lnTo>
                  <a:pt x="4530065" y="1751510"/>
                </a:lnTo>
                <a:lnTo>
                  <a:pt x="4546403" y="1750897"/>
                </a:lnTo>
                <a:lnTo>
                  <a:pt x="4563831" y="1749060"/>
                </a:lnTo>
                <a:lnTo>
                  <a:pt x="4581259" y="1747223"/>
                </a:lnTo>
                <a:lnTo>
                  <a:pt x="4598686" y="1744161"/>
                </a:lnTo>
                <a:lnTo>
                  <a:pt x="4613935" y="1739874"/>
                </a:lnTo>
                <a:lnTo>
                  <a:pt x="4630274" y="1735587"/>
                </a:lnTo>
                <a:lnTo>
                  <a:pt x="4646611" y="1730688"/>
                </a:lnTo>
                <a:lnTo>
                  <a:pt x="4661860" y="1724564"/>
                </a:lnTo>
                <a:lnTo>
                  <a:pt x="4731570" y="1695780"/>
                </a:lnTo>
                <a:lnTo>
                  <a:pt x="4801281" y="1667609"/>
                </a:lnTo>
                <a:lnTo>
                  <a:pt x="4874259" y="1640050"/>
                </a:lnTo>
                <a:lnTo>
                  <a:pt x="4945058" y="1612491"/>
                </a:lnTo>
                <a:lnTo>
                  <a:pt x="5016947" y="1585545"/>
                </a:lnTo>
                <a:lnTo>
                  <a:pt x="5089924" y="1559211"/>
                </a:lnTo>
                <a:lnTo>
                  <a:pt x="5162902" y="1532877"/>
                </a:lnTo>
                <a:lnTo>
                  <a:pt x="5236969" y="1507768"/>
                </a:lnTo>
                <a:lnTo>
                  <a:pt x="5252217" y="1502257"/>
                </a:lnTo>
                <a:lnTo>
                  <a:pt x="5267467" y="1495520"/>
                </a:lnTo>
                <a:lnTo>
                  <a:pt x="5280538" y="1488783"/>
                </a:lnTo>
                <a:lnTo>
                  <a:pt x="5293608" y="1481434"/>
                </a:lnTo>
                <a:lnTo>
                  <a:pt x="5304501" y="1474698"/>
                </a:lnTo>
                <a:lnTo>
                  <a:pt x="5315392" y="1466124"/>
                </a:lnTo>
                <a:lnTo>
                  <a:pt x="5324107" y="1457550"/>
                </a:lnTo>
                <a:lnTo>
                  <a:pt x="5331731" y="1449589"/>
                </a:lnTo>
                <a:lnTo>
                  <a:pt x="5339356" y="1440403"/>
                </a:lnTo>
                <a:lnTo>
                  <a:pt x="5344801" y="1430604"/>
                </a:lnTo>
                <a:lnTo>
                  <a:pt x="5349159" y="1421418"/>
                </a:lnTo>
                <a:lnTo>
                  <a:pt x="5352426" y="1411619"/>
                </a:lnTo>
                <a:lnTo>
                  <a:pt x="5354605" y="1401208"/>
                </a:lnTo>
                <a:lnTo>
                  <a:pt x="5355693" y="1391409"/>
                </a:lnTo>
                <a:lnTo>
                  <a:pt x="5355693" y="1380998"/>
                </a:lnTo>
                <a:lnTo>
                  <a:pt x="5353515" y="1370587"/>
                </a:lnTo>
                <a:lnTo>
                  <a:pt x="5174883" y="613029"/>
                </a:lnTo>
                <a:lnTo>
                  <a:pt x="5172705" y="601393"/>
                </a:lnTo>
                <a:lnTo>
                  <a:pt x="5171615" y="589757"/>
                </a:lnTo>
                <a:lnTo>
                  <a:pt x="5174883" y="578121"/>
                </a:lnTo>
                <a:lnTo>
                  <a:pt x="5177062" y="566485"/>
                </a:lnTo>
                <a:lnTo>
                  <a:pt x="5181418" y="555461"/>
                </a:lnTo>
                <a:lnTo>
                  <a:pt x="5187954" y="545050"/>
                </a:lnTo>
                <a:lnTo>
                  <a:pt x="5195579" y="535252"/>
                </a:lnTo>
                <a:lnTo>
                  <a:pt x="5205382" y="525453"/>
                </a:lnTo>
                <a:lnTo>
                  <a:pt x="5215184" y="515654"/>
                </a:lnTo>
                <a:lnTo>
                  <a:pt x="5227165" y="506468"/>
                </a:lnTo>
                <a:lnTo>
                  <a:pt x="5240236" y="498507"/>
                </a:lnTo>
                <a:lnTo>
                  <a:pt x="5255485" y="490545"/>
                </a:lnTo>
                <a:lnTo>
                  <a:pt x="5270734" y="483809"/>
                </a:lnTo>
                <a:lnTo>
                  <a:pt x="5287073" y="477072"/>
                </a:lnTo>
                <a:lnTo>
                  <a:pt x="5305590" y="471560"/>
                </a:lnTo>
                <a:lnTo>
                  <a:pt x="5325196" y="466049"/>
                </a:lnTo>
                <a:lnTo>
                  <a:pt x="5948229" y="320906"/>
                </a:lnTo>
                <a:lnTo>
                  <a:pt x="5967835" y="316619"/>
                </a:lnTo>
                <a:lnTo>
                  <a:pt x="5988531" y="312945"/>
                </a:lnTo>
                <a:lnTo>
                  <a:pt x="6008136" y="311107"/>
                </a:lnTo>
                <a:lnTo>
                  <a:pt x="6027742" y="309883"/>
                </a:lnTo>
                <a:lnTo>
                  <a:pt x="6047348" y="309883"/>
                </a:lnTo>
                <a:lnTo>
                  <a:pt x="6068043" y="310495"/>
                </a:lnTo>
                <a:lnTo>
                  <a:pt x="6087650" y="311720"/>
                </a:lnTo>
                <a:lnTo>
                  <a:pt x="6107256" y="314170"/>
                </a:lnTo>
                <a:lnTo>
                  <a:pt x="6125772" y="317844"/>
                </a:lnTo>
                <a:lnTo>
                  <a:pt x="6143200" y="322131"/>
                </a:lnTo>
                <a:lnTo>
                  <a:pt x="6161717" y="326418"/>
                </a:lnTo>
                <a:lnTo>
                  <a:pt x="6179144" y="332542"/>
                </a:lnTo>
                <a:lnTo>
                  <a:pt x="6195482" y="339279"/>
                </a:lnTo>
                <a:lnTo>
                  <a:pt x="6209642" y="347240"/>
                </a:lnTo>
                <a:lnTo>
                  <a:pt x="6224891" y="355201"/>
                </a:lnTo>
                <a:lnTo>
                  <a:pt x="6237961" y="364388"/>
                </a:lnTo>
                <a:lnTo>
                  <a:pt x="7065769" y="969455"/>
                </a:lnTo>
                <a:lnTo>
                  <a:pt x="7077750" y="978028"/>
                </a:lnTo>
                <a:lnTo>
                  <a:pt x="7089732" y="985377"/>
                </a:lnTo>
                <a:lnTo>
                  <a:pt x="7103892" y="992114"/>
                </a:lnTo>
                <a:lnTo>
                  <a:pt x="7116963" y="998851"/>
                </a:lnTo>
                <a:lnTo>
                  <a:pt x="7132212" y="1003750"/>
                </a:lnTo>
                <a:lnTo>
                  <a:pt x="7147461" y="1008649"/>
                </a:lnTo>
                <a:lnTo>
                  <a:pt x="7162709" y="1013549"/>
                </a:lnTo>
                <a:lnTo>
                  <a:pt x="7179048" y="1016611"/>
                </a:lnTo>
                <a:lnTo>
                  <a:pt x="7196475" y="1019673"/>
                </a:lnTo>
                <a:lnTo>
                  <a:pt x="7213903" y="1021510"/>
                </a:lnTo>
                <a:lnTo>
                  <a:pt x="7230242" y="1023347"/>
                </a:lnTo>
                <a:lnTo>
                  <a:pt x="7247669" y="1024572"/>
                </a:lnTo>
                <a:lnTo>
                  <a:pt x="7266185" y="1024572"/>
                </a:lnTo>
                <a:lnTo>
                  <a:pt x="7284702" y="1023960"/>
                </a:lnTo>
                <a:lnTo>
                  <a:pt x="7302130" y="1022735"/>
                </a:lnTo>
                <a:lnTo>
                  <a:pt x="7320647" y="1019673"/>
                </a:lnTo>
                <a:lnTo>
                  <a:pt x="7406695" y="1008037"/>
                </a:lnTo>
                <a:lnTo>
                  <a:pt x="7492744" y="997626"/>
                </a:lnTo>
                <a:lnTo>
                  <a:pt x="7577703" y="986602"/>
                </a:lnTo>
                <a:lnTo>
                  <a:pt x="7664840" y="976803"/>
                </a:lnTo>
                <a:lnTo>
                  <a:pt x="7751978" y="967005"/>
                </a:lnTo>
                <a:lnTo>
                  <a:pt x="7840205" y="958431"/>
                </a:lnTo>
                <a:lnTo>
                  <a:pt x="7926253" y="950470"/>
                </a:lnTo>
                <a:lnTo>
                  <a:pt x="8014480" y="941896"/>
                </a:lnTo>
                <a:lnTo>
                  <a:pt x="8032996" y="940671"/>
                </a:lnTo>
                <a:lnTo>
                  <a:pt x="8051513" y="937609"/>
                </a:lnTo>
                <a:lnTo>
                  <a:pt x="8068941" y="934547"/>
                </a:lnTo>
                <a:lnTo>
                  <a:pt x="8084190" y="930260"/>
                </a:lnTo>
                <a:lnTo>
                  <a:pt x="8100528" y="925973"/>
                </a:lnTo>
                <a:lnTo>
                  <a:pt x="8115777" y="921074"/>
                </a:lnTo>
                <a:lnTo>
                  <a:pt x="8129937" y="914949"/>
                </a:lnTo>
                <a:lnTo>
                  <a:pt x="8144097" y="909438"/>
                </a:lnTo>
                <a:lnTo>
                  <a:pt x="8156078" y="902089"/>
                </a:lnTo>
                <a:lnTo>
                  <a:pt x="8168060" y="895352"/>
                </a:lnTo>
                <a:lnTo>
                  <a:pt x="8177862" y="886778"/>
                </a:lnTo>
                <a:lnTo>
                  <a:pt x="8188755" y="878205"/>
                </a:lnTo>
                <a:lnTo>
                  <a:pt x="8197469" y="870243"/>
                </a:lnTo>
                <a:lnTo>
                  <a:pt x="8204004" y="860445"/>
                </a:lnTo>
                <a:lnTo>
                  <a:pt x="8211629" y="850646"/>
                </a:lnTo>
                <a:lnTo>
                  <a:pt x="8217075" y="840847"/>
                </a:lnTo>
                <a:lnTo>
                  <a:pt x="8567803" y="102886"/>
                </a:lnTo>
                <a:lnTo>
                  <a:pt x="8574338" y="91862"/>
                </a:lnTo>
                <a:lnTo>
                  <a:pt x="8581963" y="80839"/>
                </a:lnTo>
                <a:lnTo>
                  <a:pt x="8590676" y="71040"/>
                </a:lnTo>
                <a:lnTo>
                  <a:pt x="8602658" y="61242"/>
                </a:lnTo>
                <a:lnTo>
                  <a:pt x="8613550" y="52056"/>
                </a:lnTo>
                <a:lnTo>
                  <a:pt x="8626621" y="42869"/>
                </a:lnTo>
                <a:lnTo>
                  <a:pt x="8640780" y="35520"/>
                </a:lnTo>
                <a:lnTo>
                  <a:pt x="8656030" y="28171"/>
                </a:lnTo>
                <a:lnTo>
                  <a:pt x="8672368" y="22047"/>
                </a:lnTo>
                <a:lnTo>
                  <a:pt x="8688706" y="15923"/>
                </a:lnTo>
                <a:lnTo>
                  <a:pt x="8706134" y="11636"/>
                </a:lnTo>
                <a:lnTo>
                  <a:pt x="8725740" y="7961"/>
                </a:lnTo>
                <a:lnTo>
                  <a:pt x="8745346" y="4287"/>
                </a:lnTo>
                <a:lnTo>
                  <a:pt x="8764952" y="1837"/>
                </a:lnTo>
                <a:lnTo>
                  <a:pt x="8784557" y="613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231">
            <a:extLst>
              <a:ext uri="{FF2B5EF4-FFF2-40B4-BE49-F238E27FC236}">
                <a16:creationId xmlns:a16="http://schemas.microsoft.com/office/drawing/2014/main" id="{B1D4A9EC-DAF0-40AC-B2A1-2D82AED0437B}"/>
              </a:ext>
            </a:extLst>
          </p:cNvPr>
          <p:cNvSpPr/>
          <p:nvPr/>
        </p:nvSpPr>
        <p:spPr>
          <a:xfrm>
            <a:off x="6698502" y="3976570"/>
            <a:ext cx="472098" cy="551094"/>
          </a:xfrm>
          <a:custGeom>
            <a:avLst/>
            <a:gdLst/>
            <a:ahLst/>
            <a:cxnLst/>
            <a:rect l="l" t="t" r="r" b="b"/>
            <a:pathLst>
              <a:path w="195927" h="228712">
                <a:moveTo>
                  <a:pt x="159199" y="126531"/>
                </a:moveTo>
                <a:cubicBezTo>
                  <a:pt x="153436" y="126680"/>
                  <a:pt x="148630" y="128686"/>
                  <a:pt x="144781" y="132548"/>
                </a:cubicBezTo>
                <a:cubicBezTo>
                  <a:pt x="140932" y="136410"/>
                  <a:pt x="138933" y="141231"/>
                  <a:pt x="138784" y="147013"/>
                </a:cubicBezTo>
                <a:cubicBezTo>
                  <a:pt x="138933" y="152795"/>
                  <a:pt x="140932" y="157617"/>
                  <a:pt x="144781" y="161479"/>
                </a:cubicBezTo>
                <a:cubicBezTo>
                  <a:pt x="148630" y="165341"/>
                  <a:pt x="153436" y="167346"/>
                  <a:pt x="159199" y="167496"/>
                </a:cubicBezTo>
                <a:cubicBezTo>
                  <a:pt x="164962" y="167346"/>
                  <a:pt x="169768" y="165341"/>
                  <a:pt x="173617" y="161479"/>
                </a:cubicBezTo>
                <a:cubicBezTo>
                  <a:pt x="177467" y="157617"/>
                  <a:pt x="179465" y="152795"/>
                  <a:pt x="179614" y="147013"/>
                </a:cubicBezTo>
                <a:cubicBezTo>
                  <a:pt x="179465" y="141231"/>
                  <a:pt x="177467" y="136410"/>
                  <a:pt x="173617" y="132548"/>
                </a:cubicBezTo>
                <a:cubicBezTo>
                  <a:pt x="169768" y="128686"/>
                  <a:pt x="164962" y="126680"/>
                  <a:pt x="159199" y="126531"/>
                </a:cubicBezTo>
                <a:close/>
                <a:moveTo>
                  <a:pt x="36727" y="126531"/>
                </a:moveTo>
                <a:cubicBezTo>
                  <a:pt x="30964" y="126680"/>
                  <a:pt x="26159" y="128682"/>
                  <a:pt x="22311" y="132537"/>
                </a:cubicBezTo>
                <a:cubicBezTo>
                  <a:pt x="18463" y="136393"/>
                  <a:pt x="16465" y="141207"/>
                  <a:pt x="16316" y="146979"/>
                </a:cubicBezTo>
                <a:cubicBezTo>
                  <a:pt x="16465" y="152751"/>
                  <a:pt x="18463" y="157565"/>
                  <a:pt x="22311" y="161421"/>
                </a:cubicBezTo>
                <a:cubicBezTo>
                  <a:pt x="26159" y="165276"/>
                  <a:pt x="30964" y="167278"/>
                  <a:pt x="36727" y="167427"/>
                </a:cubicBezTo>
                <a:cubicBezTo>
                  <a:pt x="42490" y="167278"/>
                  <a:pt x="47296" y="165276"/>
                  <a:pt x="51146" y="161421"/>
                </a:cubicBezTo>
                <a:cubicBezTo>
                  <a:pt x="54995" y="157565"/>
                  <a:pt x="56994" y="152751"/>
                  <a:pt x="57143" y="146979"/>
                </a:cubicBezTo>
                <a:cubicBezTo>
                  <a:pt x="56994" y="141207"/>
                  <a:pt x="54995" y="136393"/>
                  <a:pt x="51146" y="132537"/>
                </a:cubicBezTo>
                <a:cubicBezTo>
                  <a:pt x="47296" y="128682"/>
                  <a:pt x="42490" y="126680"/>
                  <a:pt x="36727" y="126531"/>
                </a:cubicBezTo>
                <a:close/>
                <a:moveTo>
                  <a:pt x="106120" y="32642"/>
                </a:moveTo>
                <a:lnTo>
                  <a:pt x="106120" y="97972"/>
                </a:lnTo>
                <a:lnTo>
                  <a:pt x="179614" y="97972"/>
                </a:lnTo>
                <a:lnTo>
                  <a:pt x="179614" y="32642"/>
                </a:lnTo>
                <a:close/>
                <a:moveTo>
                  <a:pt x="20395" y="32642"/>
                </a:moveTo>
                <a:lnTo>
                  <a:pt x="20395" y="97972"/>
                </a:lnTo>
                <a:lnTo>
                  <a:pt x="89807" y="97972"/>
                </a:lnTo>
                <a:lnTo>
                  <a:pt x="89807" y="32642"/>
                </a:lnTo>
                <a:close/>
                <a:moveTo>
                  <a:pt x="57143" y="0"/>
                </a:moveTo>
                <a:lnTo>
                  <a:pt x="138784" y="0"/>
                </a:lnTo>
                <a:cubicBezTo>
                  <a:pt x="149411" y="86"/>
                  <a:pt x="159018" y="1941"/>
                  <a:pt x="167606" y="5564"/>
                </a:cubicBezTo>
                <a:cubicBezTo>
                  <a:pt x="176193" y="9187"/>
                  <a:pt x="183030" y="14064"/>
                  <a:pt x="188116" y="20195"/>
                </a:cubicBezTo>
                <a:cubicBezTo>
                  <a:pt x="193201" y="26326"/>
                  <a:pt x="195805" y="33197"/>
                  <a:pt x="195927" y="40808"/>
                </a:cubicBezTo>
                <a:lnTo>
                  <a:pt x="195927" y="155158"/>
                </a:lnTo>
                <a:cubicBezTo>
                  <a:pt x="195815" y="162608"/>
                  <a:pt x="193333" y="169350"/>
                  <a:pt x="188480" y="175384"/>
                </a:cubicBezTo>
                <a:cubicBezTo>
                  <a:pt x="183626" y="181419"/>
                  <a:pt x="177072" y="186267"/>
                  <a:pt x="168816" y="189930"/>
                </a:cubicBezTo>
                <a:cubicBezTo>
                  <a:pt x="160560" y="193593"/>
                  <a:pt x="151272" y="195592"/>
                  <a:pt x="140953" y="195927"/>
                </a:cubicBezTo>
                <a:lnTo>
                  <a:pt x="168131" y="221696"/>
                </a:lnTo>
                <a:cubicBezTo>
                  <a:pt x="169417" y="223104"/>
                  <a:pt x="169747" y="224593"/>
                  <a:pt x="169120" y="226161"/>
                </a:cubicBezTo>
                <a:cubicBezTo>
                  <a:pt x="168492" y="227729"/>
                  <a:pt x="167227" y="228579"/>
                  <a:pt x="165324" y="228712"/>
                </a:cubicBezTo>
                <a:lnTo>
                  <a:pt x="30603" y="228712"/>
                </a:lnTo>
                <a:cubicBezTo>
                  <a:pt x="28699" y="228579"/>
                  <a:pt x="27434" y="227729"/>
                  <a:pt x="26807" y="226161"/>
                </a:cubicBezTo>
                <a:cubicBezTo>
                  <a:pt x="26179" y="224593"/>
                  <a:pt x="26509" y="223104"/>
                  <a:pt x="27795" y="221696"/>
                </a:cubicBezTo>
                <a:lnTo>
                  <a:pt x="54973" y="195927"/>
                </a:lnTo>
                <a:cubicBezTo>
                  <a:pt x="44654" y="195592"/>
                  <a:pt x="35367" y="193593"/>
                  <a:pt x="27111" y="189930"/>
                </a:cubicBezTo>
                <a:cubicBezTo>
                  <a:pt x="18855" y="186267"/>
                  <a:pt x="12300" y="181419"/>
                  <a:pt x="7447" y="175384"/>
                </a:cubicBezTo>
                <a:cubicBezTo>
                  <a:pt x="2594" y="169350"/>
                  <a:pt x="112" y="162608"/>
                  <a:pt x="0" y="155158"/>
                </a:cubicBezTo>
                <a:lnTo>
                  <a:pt x="0" y="40808"/>
                </a:lnTo>
                <a:cubicBezTo>
                  <a:pt x="122" y="33197"/>
                  <a:pt x="2726" y="26326"/>
                  <a:pt x="7811" y="20195"/>
                </a:cubicBezTo>
                <a:cubicBezTo>
                  <a:pt x="12897" y="14064"/>
                  <a:pt x="19733" y="9187"/>
                  <a:pt x="28321" y="5564"/>
                </a:cubicBezTo>
                <a:cubicBezTo>
                  <a:pt x="36908" y="1941"/>
                  <a:pt x="46515" y="86"/>
                  <a:pt x="5714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9" name="Freeform: Shape 156">
            <a:extLst>
              <a:ext uri="{FF2B5EF4-FFF2-40B4-BE49-F238E27FC236}">
                <a16:creationId xmlns:a16="http://schemas.microsoft.com/office/drawing/2014/main" id="{481519EC-B2C8-4B6E-964D-5F4A832C2119}"/>
              </a:ext>
            </a:extLst>
          </p:cNvPr>
          <p:cNvSpPr/>
          <p:nvPr/>
        </p:nvSpPr>
        <p:spPr>
          <a:xfrm>
            <a:off x="10715709" y="3989057"/>
            <a:ext cx="560958" cy="523500"/>
          </a:xfrm>
          <a:custGeom>
            <a:avLst/>
            <a:gdLst/>
            <a:ahLst/>
            <a:cxnLst/>
            <a:rect l="l" t="t" r="r" b="b"/>
            <a:pathLst>
              <a:path w="244940" h="228584">
                <a:moveTo>
                  <a:pt x="76805" y="122457"/>
                </a:moveTo>
                <a:cubicBezTo>
                  <a:pt x="77894" y="122549"/>
                  <a:pt x="79686" y="123473"/>
                  <a:pt x="82182" y="125227"/>
                </a:cubicBezTo>
                <a:cubicBezTo>
                  <a:pt x="84678" y="126982"/>
                  <a:pt x="87850" y="129013"/>
                  <a:pt x="91697" y="131322"/>
                </a:cubicBezTo>
                <a:cubicBezTo>
                  <a:pt x="95545" y="133631"/>
                  <a:pt x="100040" y="135662"/>
                  <a:pt x="105183" y="137417"/>
                </a:cubicBezTo>
                <a:cubicBezTo>
                  <a:pt x="110326" y="139171"/>
                  <a:pt x="116088" y="140095"/>
                  <a:pt x="122471" y="140187"/>
                </a:cubicBezTo>
                <a:cubicBezTo>
                  <a:pt x="128854" y="140095"/>
                  <a:pt x="134616" y="139171"/>
                  <a:pt x="139759" y="137417"/>
                </a:cubicBezTo>
                <a:cubicBezTo>
                  <a:pt x="144902" y="135662"/>
                  <a:pt x="149397" y="133631"/>
                  <a:pt x="153245" y="131322"/>
                </a:cubicBezTo>
                <a:cubicBezTo>
                  <a:pt x="157092" y="129013"/>
                  <a:pt x="160264" y="126982"/>
                  <a:pt x="162760" y="125227"/>
                </a:cubicBezTo>
                <a:cubicBezTo>
                  <a:pt x="165256" y="123473"/>
                  <a:pt x="167048" y="122549"/>
                  <a:pt x="168137" y="122457"/>
                </a:cubicBezTo>
                <a:cubicBezTo>
                  <a:pt x="177419" y="122612"/>
                  <a:pt x="184973" y="125068"/>
                  <a:pt x="190801" y="129823"/>
                </a:cubicBezTo>
                <a:cubicBezTo>
                  <a:pt x="196628" y="134579"/>
                  <a:pt x="201102" y="140701"/>
                  <a:pt x="204221" y="148191"/>
                </a:cubicBezTo>
                <a:cubicBezTo>
                  <a:pt x="207339" y="155681"/>
                  <a:pt x="209477" y="163606"/>
                  <a:pt x="210632" y="171965"/>
                </a:cubicBezTo>
                <a:cubicBezTo>
                  <a:pt x="211788" y="180324"/>
                  <a:pt x="212335" y="188185"/>
                  <a:pt x="212273" y="195547"/>
                </a:cubicBezTo>
                <a:cubicBezTo>
                  <a:pt x="212129" y="205964"/>
                  <a:pt x="209004" y="214054"/>
                  <a:pt x="202897" y="219815"/>
                </a:cubicBezTo>
                <a:cubicBezTo>
                  <a:pt x="196790" y="225576"/>
                  <a:pt x="188562" y="228499"/>
                  <a:pt x="178214" y="228584"/>
                </a:cubicBezTo>
                <a:lnTo>
                  <a:pt x="66728" y="228584"/>
                </a:lnTo>
                <a:cubicBezTo>
                  <a:pt x="56379" y="228499"/>
                  <a:pt x="48152" y="225576"/>
                  <a:pt x="42045" y="219815"/>
                </a:cubicBezTo>
                <a:cubicBezTo>
                  <a:pt x="35938" y="214054"/>
                  <a:pt x="32813" y="205964"/>
                  <a:pt x="32669" y="195547"/>
                </a:cubicBezTo>
                <a:cubicBezTo>
                  <a:pt x="32607" y="188185"/>
                  <a:pt x="33154" y="180324"/>
                  <a:pt x="34310" y="171965"/>
                </a:cubicBezTo>
                <a:cubicBezTo>
                  <a:pt x="35465" y="163606"/>
                  <a:pt x="37603" y="155681"/>
                  <a:pt x="40722" y="148191"/>
                </a:cubicBezTo>
                <a:cubicBezTo>
                  <a:pt x="43840" y="140701"/>
                  <a:pt x="48314" y="134579"/>
                  <a:pt x="54141" y="129823"/>
                </a:cubicBezTo>
                <a:cubicBezTo>
                  <a:pt x="59969" y="125068"/>
                  <a:pt x="67523" y="122612"/>
                  <a:pt x="76805" y="122457"/>
                </a:cubicBezTo>
                <a:close/>
                <a:moveTo>
                  <a:pt x="229111" y="65311"/>
                </a:moveTo>
                <a:cubicBezTo>
                  <a:pt x="233116" y="65465"/>
                  <a:pt x="236218" y="67326"/>
                  <a:pt x="238416" y="70894"/>
                </a:cubicBezTo>
                <a:cubicBezTo>
                  <a:pt x="240614" y="74462"/>
                  <a:pt x="242173" y="78814"/>
                  <a:pt x="243093" y="83950"/>
                </a:cubicBezTo>
                <a:cubicBezTo>
                  <a:pt x="244014" y="89087"/>
                  <a:pt x="244561" y="94085"/>
                  <a:pt x="244733" y="98944"/>
                </a:cubicBezTo>
                <a:cubicBezTo>
                  <a:pt x="244907" y="103804"/>
                  <a:pt x="244971" y="107602"/>
                  <a:pt x="244927" y="110339"/>
                </a:cubicBezTo>
                <a:cubicBezTo>
                  <a:pt x="244858" y="115047"/>
                  <a:pt x="243664" y="118897"/>
                  <a:pt x="241346" y="121890"/>
                </a:cubicBezTo>
                <a:cubicBezTo>
                  <a:pt x="239028" y="124883"/>
                  <a:pt x="236001" y="127089"/>
                  <a:pt x="232266" y="128509"/>
                </a:cubicBezTo>
                <a:cubicBezTo>
                  <a:pt x="228531" y="129928"/>
                  <a:pt x="224503" y="130632"/>
                  <a:pt x="220181" y="130620"/>
                </a:cubicBezTo>
                <a:lnTo>
                  <a:pt x="203088" y="130620"/>
                </a:lnTo>
                <a:cubicBezTo>
                  <a:pt x="198770" y="125500"/>
                  <a:pt x="193726" y="121551"/>
                  <a:pt x="187957" y="118774"/>
                </a:cubicBezTo>
                <a:cubicBezTo>
                  <a:pt x="182187" y="115997"/>
                  <a:pt x="175964" y="114503"/>
                  <a:pt x="169285" y="114293"/>
                </a:cubicBezTo>
                <a:cubicBezTo>
                  <a:pt x="172618" y="109473"/>
                  <a:pt x="175169" y="104285"/>
                  <a:pt x="176939" y="98731"/>
                </a:cubicBezTo>
                <a:cubicBezTo>
                  <a:pt x="178709" y="93177"/>
                  <a:pt x="179602" y="87480"/>
                  <a:pt x="179618" y="81638"/>
                </a:cubicBezTo>
                <a:cubicBezTo>
                  <a:pt x="179596" y="78832"/>
                  <a:pt x="179384" y="76026"/>
                  <a:pt x="178980" y="73220"/>
                </a:cubicBezTo>
                <a:cubicBezTo>
                  <a:pt x="184443" y="75154"/>
                  <a:pt x="190099" y="76132"/>
                  <a:pt x="195945" y="76154"/>
                </a:cubicBezTo>
                <a:cubicBezTo>
                  <a:pt x="201726" y="76020"/>
                  <a:pt x="206945" y="75083"/>
                  <a:pt x="211602" y="73343"/>
                </a:cubicBezTo>
                <a:cubicBezTo>
                  <a:pt x="216258" y="71602"/>
                  <a:pt x="220107" y="69862"/>
                  <a:pt x="223148" y="68122"/>
                </a:cubicBezTo>
                <a:cubicBezTo>
                  <a:pt x="226189" y="66382"/>
                  <a:pt x="228177" y="65445"/>
                  <a:pt x="229111" y="65311"/>
                </a:cubicBezTo>
                <a:close/>
                <a:moveTo>
                  <a:pt x="15832" y="65311"/>
                </a:moveTo>
                <a:cubicBezTo>
                  <a:pt x="16765" y="65445"/>
                  <a:pt x="18753" y="66382"/>
                  <a:pt x="21794" y="68122"/>
                </a:cubicBezTo>
                <a:cubicBezTo>
                  <a:pt x="24835" y="69862"/>
                  <a:pt x="28683" y="71602"/>
                  <a:pt x="33340" y="73343"/>
                </a:cubicBezTo>
                <a:cubicBezTo>
                  <a:pt x="37997" y="75083"/>
                  <a:pt x="43216" y="76020"/>
                  <a:pt x="48997" y="76154"/>
                </a:cubicBezTo>
                <a:cubicBezTo>
                  <a:pt x="54843" y="76132"/>
                  <a:pt x="60499" y="75154"/>
                  <a:pt x="65962" y="73220"/>
                </a:cubicBezTo>
                <a:cubicBezTo>
                  <a:pt x="65558" y="76026"/>
                  <a:pt x="65346" y="78832"/>
                  <a:pt x="65324" y="81638"/>
                </a:cubicBezTo>
                <a:cubicBezTo>
                  <a:pt x="65341" y="87480"/>
                  <a:pt x="66233" y="93177"/>
                  <a:pt x="68003" y="98731"/>
                </a:cubicBezTo>
                <a:cubicBezTo>
                  <a:pt x="69773" y="104285"/>
                  <a:pt x="72324" y="109473"/>
                  <a:pt x="75657" y="114293"/>
                </a:cubicBezTo>
                <a:cubicBezTo>
                  <a:pt x="68979" y="114503"/>
                  <a:pt x="62755" y="115997"/>
                  <a:pt x="56985" y="118774"/>
                </a:cubicBezTo>
                <a:cubicBezTo>
                  <a:pt x="51216" y="121551"/>
                  <a:pt x="46172" y="125500"/>
                  <a:pt x="41854" y="130620"/>
                </a:cubicBezTo>
                <a:lnTo>
                  <a:pt x="24761" y="130620"/>
                </a:lnTo>
                <a:cubicBezTo>
                  <a:pt x="20439" y="130632"/>
                  <a:pt x="16411" y="129928"/>
                  <a:pt x="12676" y="128509"/>
                </a:cubicBezTo>
                <a:cubicBezTo>
                  <a:pt x="8940" y="127089"/>
                  <a:pt x="5913" y="124883"/>
                  <a:pt x="3595" y="121890"/>
                </a:cubicBezTo>
                <a:cubicBezTo>
                  <a:pt x="1277" y="118897"/>
                  <a:pt x="83" y="115047"/>
                  <a:pt x="14" y="110339"/>
                </a:cubicBezTo>
                <a:cubicBezTo>
                  <a:pt x="-30" y="107602"/>
                  <a:pt x="34" y="103804"/>
                  <a:pt x="208" y="98944"/>
                </a:cubicBezTo>
                <a:cubicBezTo>
                  <a:pt x="381" y="94085"/>
                  <a:pt x="927" y="89087"/>
                  <a:pt x="1848" y="83950"/>
                </a:cubicBezTo>
                <a:cubicBezTo>
                  <a:pt x="2768" y="78814"/>
                  <a:pt x="4328" y="74462"/>
                  <a:pt x="6526" y="70894"/>
                </a:cubicBezTo>
                <a:cubicBezTo>
                  <a:pt x="8724" y="67326"/>
                  <a:pt x="11826" y="65465"/>
                  <a:pt x="15832" y="65311"/>
                </a:cubicBezTo>
                <a:close/>
                <a:moveTo>
                  <a:pt x="122471" y="32657"/>
                </a:moveTo>
                <a:cubicBezTo>
                  <a:pt x="131589" y="32760"/>
                  <a:pt x="139828" y="34990"/>
                  <a:pt x="147189" y="39346"/>
                </a:cubicBezTo>
                <a:cubicBezTo>
                  <a:pt x="154550" y="43702"/>
                  <a:pt x="160408" y="49560"/>
                  <a:pt x="164764" y="56921"/>
                </a:cubicBezTo>
                <a:cubicBezTo>
                  <a:pt x="169120" y="64281"/>
                  <a:pt x="171350" y="72521"/>
                  <a:pt x="171454" y="81638"/>
                </a:cubicBezTo>
                <a:cubicBezTo>
                  <a:pt x="171350" y="90756"/>
                  <a:pt x="169120" y="98996"/>
                  <a:pt x="164764" y="106356"/>
                </a:cubicBezTo>
                <a:cubicBezTo>
                  <a:pt x="160408" y="113717"/>
                  <a:pt x="154550" y="119575"/>
                  <a:pt x="147189" y="123931"/>
                </a:cubicBezTo>
                <a:cubicBezTo>
                  <a:pt x="139828" y="128287"/>
                  <a:pt x="131589" y="130517"/>
                  <a:pt x="122471" y="130620"/>
                </a:cubicBezTo>
                <a:cubicBezTo>
                  <a:pt x="113353" y="130517"/>
                  <a:pt x="105113" y="128287"/>
                  <a:pt x="97753" y="123931"/>
                </a:cubicBezTo>
                <a:cubicBezTo>
                  <a:pt x="90392" y="119575"/>
                  <a:pt x="84534" y="113717"/>
                  <a:pt x="80178" y="106356"/>
                </a:cubicBezTo>
                <a:cubicBezTo>
                  <a:pt x="75822" y="98996"/>
                  <a:pt x="73592" y="90756"/>
                  <a:pt x="73488" y="81638"/>
                </a:cubicBezTo>
                <a:cubicBezTo>
                  <a:pt x="73592" y="72521"/>
                  <a:pt x="75822" y="64281"/>
                  <a:pt x="80178" y="56921"/>
                </a:cubicBezTo>
                <a:cubicBezTo>
                  <a:pt x="84534" y="49560"/>
                  <a:pt x="90392" y="43702"/>
                  <a:pt x="97753" y="39346"/>
                </a:cubicBezTo>
                <a:cubicBezTo>
                  <a:pt x="105113" y="34990"/>
                  <a:pt x="113353" y="32760"/>
                  <a:pt x="122471" y="32657"/>
                </a:cubicBezTo>
                <a:close/>
                <a:moveTo>
                  <a:pt x="195945" y="0"/>
                </a:moveTo>
                <a:cubicBezTo>
                  <a:pt x="202010" y="70"/>
                  <a:pt x="207497" y="1560"/>
                  <a:pt x="212405" y="4470"/>
                </a:cubicBezTo>
                <a:cubicBezTo>
                  <a:pt x="217313" y="7380"/>
                  <a:pt x="221221" y="11288"/>
                  <a:pt x="224131" y="16197"/>
                </a:cubicBezTo>
                <a:cubicBezTo>
                  <a:pt x="227040" y="21105"/>
                  <a:pt x="228530" y="26591"/>
                  <a:pt x="228600" y="32657"/>
                </a:cubicBezTo>
                <a:cubicBezTo>
                  <a:pt x="228530" y="38722"/>
                  <a:pt x="227040" y="44208"/>
                  <a:pt x="224131" y="49116"/>
                </a:cubicBezTo>
                <a:cubicBezTo>
                  <a:pt x="221221" y="54024"/>
                  <a:pt x="217313" y="57933"/>
                  <a:pt x="212405" y="60842"/>
                </a:cubicBezTo>
                <a:cubicBezTo>
                  <a:pt x="207497" y="63751"/>
                  <a:pt x="202010" y="65241"/>
                  <a:pt x="195945" y="65311"/>
                </a:cubicBezTo>
                <a:cubicBezTo>
                  <a:pt x="189880" y="65241"/>
                  <a:pt x="184393" y="63751"/>
                  <a:pt x="179485" y="60842"/>
                </a:cubicBezTo>
                <a:cubicBezTo>
                  <a:pt x="174577" y="57933"/>
                  <a:pt x="170669" y="54024"/>
                  <a:pt x="167759" y="49116"/>
                </a:cubicBezTo>
                <a:cubicBezTo>
                  <a:pt x="164850" y="44208"/>
                  <a:pt x="163360" y="38722"/>
                  <a:pt x="163290" y="32657"/>
                </a:cubicBezTo>
                <a:cubicBezTo>
                  <a:pt x="163360" y="26591"/>
                  <a:pt x="164850" y="21105"/>
                  <a:pt x="167759" y="16197"/>
                </a:cubicBezTo>
                <a:cubicBezTo>
                  <a:pt x="170669" y="11288"/>
                  <a:pt x="174577" y="7380"/>
                  <a:pt x="179485" y="4470"/>
                </a:cubicBezTo>
                <a:cubicBezTo>
                  <a:pt x="184393" y="1560"/>
                  <a:pt x="189880" y="70"/>
                  <a:pt x="195945" y="0"/>
                </a:cubicBezTo>
                <a:close/>
                <a:moveTo>
                  <a:pt x="48997" y="0"/>
                </a:moveTo>
                <a:cubicBezTo>
                  <a:pt x="55062" y="70"/>
                  <a:pt x="60549" y="1560"/>
                  <a:pt x="65457" y="4470"/>
                </a:cubicBezTo>
                <a:cubicBezTo>
                  <a:pt x="70365" y="7380"/>
                  <a:pt x="74273" y="11288"/>
                  <a:pt x="77183" y="16197"/>
                </a:cubicBezTo>
                <a:cubicBezTo>
                  <a:pt x="80092" y="21105"/>
                  <a:pt x="81582" y="26591"/>
                  <a:pt x="81652" y="32657"/>
                </a:cubicBezTo>
                <a:cubicBezTo>
                  <a:pt x="81582" y="38722"/>
                  <a:pt x="80092" y="44208"/>
                  <a:pt x="77183" y="49116"/>
                </a:cubicBezTo>
                <a:cubicBezTo>
                  <a:pt x="74273" y="54024"/>
                  <a:pt x="70365" y="57933"/>
                  <a:pt x="65457" y="60842"/>
                </a:cubicBezTo>
                <a:cubicBezTo>
                  <a:pt x="60549" y="63751"/>
                  <a:pt x="55062" y="65241"/>
                  <a:pt x="48997" y="65311"/>
                </a:cubicBezTo>
                <a:cubicBezTo>
                  <a:pt x="42931" y="65241"/>
                  <a:pt x="37445" y="63751"/>
                  <a:pt x="32537" y="60842"/>
                </a:cubicBezTo>
                <a:cubicBezTo>
                  <a:pt x="27629" y="57933"/>
                  <a:pt x="23720" y="54024"/>
                  <a:pt x="20811" y="49116"/>
                </a:cubicBezTo>
                <a:cubicBezTo>
                  <a:pt x="17902" y="44208"/>
                  <a:pt x="16412" y="38722"/>
                  <a:pt x="16342" y="32657"/>
                </a:cubicBezTo>
                <a:cubicBezTo>
                  <a:pt x="16412" y="26591"/>
                  <a:pt x="17902" y="21105"/>
                  <a:pt x="20811" y="16197"/>
                </a:cubicBezTo>
                <a:cubicBezTo>
                  <a:pt x="23720" y="11288"/>
                  <a:pt x="27629" y="7380"/>
                  <a:pt x="32537" y="4470"/>
                </a:cubicBezTo>
                <a:cubicBezTo>
                  <a:pt x="37445" y="1560"/>
                  <a:pt x="42931" y="70"/>
                  <a:pt x="4899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0" name="Freeform: Shape 71">
            <a:extLst>
              <a:ext uri="{FF2B5EF4-FFF2-40B4-BE49-F238E27FC236}">
                <a16:creationId xmlns:a16="http://schemas.microsoft.com/office/drawing/2014/main" id="{5B7A44D4-52EC-48C2-8C64-8A6AD4B6B833}"/>
              </a:ext>
            </a:extLst>
          </p:cNvPr>
          <p:cNvSpPr/>
          <p:nvPr/>
        </p:nvSpPr>
        <p:spPr>
          <a:xfrm>
            <a:off x="5859136" y="6056727"/>
            <a:ext cx="487530" cy="462658"/>
          </a:xfrm>
          <a:custGeom>
            <a:avLst/>
            <a:gdLst/>
            <a:ahLst/>
            <a:cxnLst/>
            <a:rect l="l" t="t" r="r" b="b"/>
            <a:pathLst>
              <a:path w="212306" h="195927">
                <a:moveTo>
                  <a:pt x="70823" y="65298"/>
                </a:moveTo>
                <a:cubicBezTo>
                  <a:pt x="69699" y="65325"/>
                  <a:pt x="68630" y="65718"/>
                  <a:pt x="67618" y="66479"/>
                </a:cubicBezTo>
                <a:cubicBezTo>
                  <a:pt x="66605" y="67239"/>
                  <a:pt x="65887" y="68206"/>
                  <a:pt x="65465" y="69381"/>
                </a:cubicBezTo>
                <a:lnTo>
                  <a:pt x="62786" y="77547"/>
                </a:lnTo>
                <a:cubicBezTo>
                  <a:pt x="62424" y="78721"/>
                  <a:pt x="62509" y="79689"/>
                  <a:pt x="63041" y="80449"/>
                </a:cubicBezTo>
                <a:cubicBezTo>
                  <a:pt x="63572" y="81209"/>
                  <a:pt x="64423" y="81603"/>
                  <a:pt x="65592" y="81629"/>
                </a:cubicBezTo>
                <a:lnTo>
                  <a:pt x="143160" y="81629"/>
                </a:lnTo>
                <a:cubicBezTo>
                  <a:pt x="144284" y="81603"/>
                  <a:pt x="145353" y="81209"/>
                  <a:pt x="146365" y="80449"/>
                </a:cubicBezTo>
                <a:cubicBezTo>
                  <a:pt x="147378" y="79689"/>
                  <a:pt x="148096" y="78721"/>
                  <a:pt x="148518" y="77547"/>
                </a:cubicBezTo>
                <a:lnTo>
                  <a:pt x="151198" y="69381"/>
                </a:lnTo>
                <a:cubicBezTo>
                  <a:pt x="151559" y="68206"/>
                  <a:pt x="151474" y="67239"/>
                  <a:pt x="150942" y="66479"/>
                </a:cubicBezTo>
                <a:cubicBezTo>
                  <a:pt x="150411" y="65718"/>
                  <a:pt x="149560" y="65325"/>
                  <a:pt x="148391" y="65298"/>
                </a:cubicBezTo>
                <a:close/>
                <a:moveTo>
                  <a:pt x="81412" y="32641"/>
                </a:moveTo>
                <a:cubicBezTo>
                  <a:pt x="80288" y="32668"/>
                  <a:pt x="79219" y="33061"/>
                  <a:pt x="78207" y="33822"/>
                </a:cubicBezTo>
                <a:cubicBezTo>
                  <a:pt x="77194" y="34583"/>
                  <a:pt x="76476" y="35551"/>
                  <a:pt x="76054" y="36727"/>
                </a:cubicBezTo>
                <a:lnTo>
                  <a:pt x="73375" y="44900"/>
                </a:lnTo>
                <a:cubicBezTo>
                  <a:pt x="73013" y="46075"/>
                  <a:pt x="73098" y="47044"/>
                  <a:pt x="73630" y="47804"/>
                </a:cubicBezTo>
                <a:cubicBezTo>
                  <a:pt x="74161" y="48565"/>
                  <a:pt x="75012" y="48959"/>
                  <a:pt x="76181" y="48986"/>
                </a:cubicBezTo>
                <a:lnTo>
                  <a:pt x="153749" y="48986"/>
                </a:lnTo>
                <a:cubicBezTo>
                  <a:pt x="154873" y="48959"/>
                  <a:pt x="155942" y="48565"/>
                  <a:pt x="156955" y="47804"/>
                </a:cubicBezTo>
                <a:cubicBezTo>
                  <a:pt x="157967" y="47044"/>
                  <a:pt x="158685" y="46075"/>
                  <a:pt x="159107" y="44900"/>
                </a:cubicBezTo>
                <a:lnTo>
                  <a:pt x="161787" y="36727"/>
                </a:lnTo>
                <a:cubicBezTo>
                  <a:pt x="162148" y="35551"/>
                  <a:pt x="162063" y="34583"/>
                  <a:pt x="161531" y="33822"/>
                </a:cubicBezTo>
                <a:cubicBezTo>
                  <a:pt x="161000" y="33061"/>
                  <a:pt x="160149" y="32668"/>
                  <a:pt x="158980" y="32641"/>
                </a:cubicBezTo>
                <a:close/>
                <a:moveTo>
                  <a:pt x="77330" y="0"/>
                </a:moveTo>
                <a:lnTo>
                  <a:pt x="174417" y="0"/>
                </a:lnTo>
                <a:cubicBezTo>
                  <a:pt x="177447" y="19"/>
                  <a:pt x="180222" y="651"/>
                  <a:pt x="182741" y="1897"/>
                </a:cubicBezTo>
                <a:cubicBezTo>
                  <a:pt x="185261" y="3142"/>
                  <a:pt x="187334" y="4890"/>
                  <a:pt x="188961" y="7140"/>
                </a:cubicBezTo>
                <a:cubicBezTo>
                  <a:pt x="190619" y="9464"/>
                  <a:pt x="191640" y="12052"/>
                  <a:pt x="192023" y="14902"/>
                </a:cubicBezTo>
                <a:cubicBezTo>
                  <a:pt x="192405" y="17752"/>
                  <a:pt x="192150" y="20690"/>
                  <a:pt x="191257" y="23716"/>
                </a:cubicBezTo>
                <a:lnTo>
                  <a:pt x="156301" y="139298"/>
                </a:lnTo>
                <a:cubicBezTo>
                  <a:pt x="154398" y="145779"/>
                  <a:pt x="152505" y="150763"/>
                  <a:pt x="150621" y="154249"/>
                </a:cubicBezTo>
                <a:cubicBezTo>
                  <a:pt x="148737" y="157734"/>
                  <a:pt x="146287" y="160128"/>
                  <a:pt x="143269" y="161431"/>
                </a:cubicBezTo>
                <a:cubicBezTo>
                  <a:pt x="140251" y="162734"/>
                  <a:pt x="136090" y="163351"/>
                  <a:pt x="130785" y="163283"/>
                </a:cubicBezTo>
                <a:lnTo>
                  <a:pt x="19919" y="163283"/>
                </a:lnTo>
                <a:cubicBezTo>
                  <a:pt x="19063" y="163267"/>
                  <a:pt x="18191" y="163395"/>
                  <a:pt x="17304" y="163666"/>
                </a:cubicBezTo>
                <a:cubicBezTo>
                  <a:pt x="16416" y="163937"/>
                  <a:pt x="15672" y="164448"/>
                  <a:pt x="15071" y="165197"/>
                </a:cubicBezTo>
                <a:cubicBezTo>
                  <a:pt x="14556" y="165920"/>
                  <a:pt x="14279" y="166675"/>
                  <a:pt x="14242" y="167462"/>
                </a:cubicBezTo>
                <a:cubicBezTo>
                  <a:pt x="14205" y="168249"/>
                  <a:pt x="14439" y="169322"/>
                  <a:pt x="14944" y="170683"/>
                </a:cubicBezTo>
                <a:cubicBezTo>
                  <a:pt x="16387" y="174293"/>
                  <a:pt x="18891" y="176706"/>
                  <a:pt x="22455" y="177924"/>
                </a:cubicBezTo>
                <a:cubicBezTo>
                  <a:pt x="26019" y="179141"/>
                  <a:pt x="29639" y="179705"/>
                  <a:pt x="33315" y="179614"/>
                </a:cubicBezTo>
                <a:lnTo>
                  <a:pt x="151070" y="179614"/>
                </a:lnTo>
                <a:cubicBezTo>
                  <a:pt x="153531" y="179598"/>
                  <a:pt x="155881" y="178960"/>
                  <a:pt x="158119" y="177700"/>
                </a:cubicBezTo>
                <a:cubicBezTo>
                  <a:pt x="160357" y="176441"/>
                  <a:pt x="161877" y="174654"/>
                  <a:pt x="162680" y="172342"/>
                </a:cubicBezTo>
                <a:lnTo>
                  <a:pt x="200953" y="46432"/>
                </a:lnTo>
                <a:cubicBezTo>
                  <a:pt x="201322" y="45211"/>
                  <a:pt x="201540" y="43982"/>
                  <a:pt x="201606" y="42745"/>
                </a:cubicBezTo>
                <a:cubicBezTo>
                  <a:pt x="201672" y="41508"/>
                  <a:pt x="201667" y="40311"/>
                  <a:pt x="201590" y="39153"/>
                </a:cubicBezTo>
                <a:cubicBezTo>
                  <a:pt x="203065" y="39725"/>
                  <a:pt x="204445" y="40465"/>
                  <a:pt x="205730" y="41372"/>
                </a:cubicBezTo>
                <a:cubicBezTo>
                  <a:pt x="207014" y="42279"/>
                  <a:pt x="208139" y="43370"/>
                  <a:pt x="209105" y="44644"/>
                </a:cubicBezTo>
                <a:cubicBezTo>
                  <a:pt x="210705" y="46974"/>
                  <a:pt x="211709" y="49557"/>
                  <a:pt x="212115" y="52394"/>
                </a:cubicBezTo>
                <a:cubicBezTo>
                  <a:pt x="212521" y="55230"/>
                  <a:pt x="212282" y="58130"/>
                  <a:pt x="211398" y="61093"/>
                </a:cubicBezTo>
                <a:lnTo>
                  <a:pt x="176331" y="176680"/>
                </a:lnTo>
                <a:cubicBezTo>
                  <a:pt x="174563" y="182222"/>
                  <a:pt x="171304" y="186785"/>
                  <a:pt x="166555" y="190367"/>
                </a:cubicBezTo>
                <a:cubicBezTo>
                  <a:pt x="161805" y="193949"/>
                  <a:pt x="156601" y="195802"/>
                  <a:pt x="150942" y="195927"/>
                </a:cubicBezTo>
                <a:lnTo>
                  <a:pt x="33187" y="195927"/>
                </a:lnTo>
                <a:cubicBezTo>
                  <a:pt x="26471" y="195773"/>
                  <a:pt x="20163" y="193500"/>
                  <a:pt x="14263" y="189108"/>
                </a:cubicBezTo>
                <a:cubicBezTo>
                  <a:pt x="8364" y="184715"/>
                  <a:pt x="4130" y="179127"/>
                  <a:pt x="1563" y="172342"/>
                </a:cubicBezTo>
                <a:cubicBezTo>
                  <a:pt x="549" y="169458"/>
                  <a:pt x="28" y="166646"/>
                  <a:pt x="2" y="163905"/>
                </a:cubicBezTo>
                <a:cubicBezTo>
                  <a:pt x="-25" y="161165"/>
                  <a:pt x="411" y="158576"/>
                  <a:pt x="1308" y="156139"/>
                </a:cubicBezTo>
                <a:cubicBezTo>
                  <a:pt x="1449" y="154873"/>
                  <a:pt x="1614" y="153576"/>
                  <a:pt x="1802" y="152247"/>
                </a:cubicBezTo>
                <a:cubicBezTo>
                  <a:pt x="1991" y="150918"/>
                  <a:pt x="2123" y="149494"/>
                  <a:pt x="2200" y="147973"/>
                </a:cubicBezTo>
                <a:cubicBezTo>
                  <a:pt x="2208" y="146958"/>
                  <a:pt x="2065" y="146022"/>
                  <a:pt x="1770" y="145166"/>
                </a:cubicBezTo>
                <a:cubicBezTo>
                  <a:pt x="1476" y="144311"/>
                  <a:pt x="1364" y="143502"/>
                  <a:pt x="1436" y="142742"/>
                </a:cubicBezTo>
                <a:cubicBezTo>
                  <a:pt x="1749" y="141256"/>
                  <a:pt x="2429" y="139858"/>
                  <a:pt x="3475" y="138548"/>
                </a:cubicBezTo>
                <a:cubicBezTo>
                  <a:pt x="4521" y="137238"/>
                  <a:pt x="5582" y="135744"/>
                  <a:pt x="6660" y="134067"/>
                </a:cubicBezTo>
                <a:cubicBezTo>
                  <a:pt x="8643" y="130717"/>
                  <a:pt x="10539" y="126858"/>
                  <a:pt x="12347" y="122488"/>
                </a:cubicBezTo>
                <a:cubicBezTo>
                  <a:pt x="14155" y="118118"/>
                  <a:pt x="15446" y="114195"/>
                  <a:pt x="16219" y="110719"/>
                </a:cubicBezTo>
                <a:cubicBezTo>
                  <a:pt x="16459" y="109485"/>
                  <a:pt x="16459" y="108220"/>
                  <a:pt x="16219" y="106923"/>
                </a:cubicBezTo>
                <a:cubicBezTo>
                  <a:pt x="15980" y="105626"/>
                  <a:pt x="15980" y="104424"/>
                  <a:pt x="16219" y="103319"/>
                </a:cubicBezTo>
                <a:cubicBezTo>
                  <a:pt x="16599" y="102131"/>
                  <a:pt x="17243" y="101030"/>
                  <a:pt x="18149" y="100017"/>
                </a:cubicBezTo>
                <a:cubicBezTo>
                  <a:pt x="19055" y="99005"/>
                  <a:pt x="19858" y="97936"/>
                  <a:pt x="20557" y="96812"/>
                </a:cubicBezTo>
                <a:cubicBezTo>
                  <a:pt x="21735" y="94789"/>
                  <a:pt x="22937" y="92357"/>
                  <a:pt x="24162" y="89516"/>
                </a:cubicBezTo>
                <a:cubicBezTo>
                  <a:pt x="25388" y="86675"/>
                  <a:pt x="26457" y="83827"/>
                  <a:pt x="27371" y="80973"/>
                </a:cubicBezTo>
                <a:cubicBezTo>
                  <a:pt x="28284" y="78118"/>
                  <a:pt x="28862" y="75657"/>
                  <a:pt x="29105" y="73592"/>
                </a:cubicBezTo>
                <a:cubicBezTo>
                  <a:pt x="29158" y="72228"/>
                  <a:pt x="29052" y="70872"/>
                  <a:pt x="28786" y="69525"/>
                </a:cubicBezTo>
                <a:cubicBezTo>
                  <a:pt x="28520" y="68177"/>
                  <a:pt x="28541" y="66981"/>
                  <a:pt x="28850" y="65936"/>
                </a:cubicBezTo>
                <a:cubicBezTo>
                  <a:pt x="29355" y="64531"/>
                  <a:pt x="30163" y="63358"/>
                  <a:pt x="31274" y="62415"/>
                </a:cubicBezTo>
                <a:cubicBezTo>
                  <a:pt x="32385" y="61472"/>
                  <a:pt x="33448" y="60394"/>
                  <a:pt x="34463" y="59181"/>
                </a:cubicBezTo>
                <a:cubicBezTo>
                  <a:pt x="35523" y="57697"/>
                  <a:pt x="36692" y="55580"/>
                  <a:pt x="37969" y="52829"/>
                </a:cubicBezTo>
                <a:cubicBezTo>
                  <a:pt x="39246" y="50078"/>
                  <a:pt x="40396" y="47185"/>
                  <a:pt x="41418" y="44149"/>
                </a:cubicBezTo>
                <a:cubicBezTo>
                  <a:pt x="42441" y="41113"/>
                  <a:pt x="43099" y="38427"/>
                  <a:pt x="43394" y="36089"/>
                </a:cubicBezTo>
                <a:cubicBezTo>
                  <a:pt x="43455" y="35006"/>
                  <a:pt x="43332" y="33916"/>
                  <a:pt x="43027" y="32818"/>
                </a:cubicBezTo>
                <a:cubicBezTo>
                  <a:pt x="42721" y="31720"/>
                  <a:pt x="42631" y="30598"/>
                  <a:pt x="42756" y="29454"/>
                </a:cubicBezTo>
                <a:cubicBezTo>
                  <a:pt x="43085" y="28248"/>
                  <a:pt x="43829" y="26994"/>
                  <a:pt x="44988" y="25692"/>
                </a:cubicBezTo>
                <a:cubicBezTo>
                  <a:pt x="46147" y="24391"/>
                  <a:pt x="47274" y="23009"/>
                  <a:pt x="48369" y="21548"/>
                </a:cubicBezTo>
                <a:cubicBezTo>
                  <a:pt x="50035" y="18718"/>
                  <a:pt x="51580" y="15411"/>
                  <a:pt x="53005" y="11626"/>
                </a:cubicBezTo>
                <a:cubicBezTo>
                  <a:pt x="54429" y="7842"/>
                  <a:pt x="56456" y="4751"/>
                  <a:pt x="59086" y="2356"/>
                </a:cubicBezTo>
                <a:cubicBezTo>
                  <a:pt x="61715" y="-40"/>
                  <a:pt x="65670" y="-570"/>
                  <a:pt x="70951" y="765"/>
                </a:cubicBezTo>
                <a:lnTo>
                  <a:pt x="70823" y="1147"/>
                </a:lnTo>
                <a:cubicBezTo>
                  <a:pt x="71907" y="877"/>
                  <a:pt x="72992" y="622"/>
                  <a:pt x="74076" y="382"/>
                </a:cubicBezTo>
                <a:cubicBezTo>
                  <a:pt x="75161" y="143"/>
                  <a:pt x="76245" y="16"/>
                  <a:pt x="7733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63" name="Freeform: Shape 191">
            <a:extLst>
              <a:ext uri="{FF2B5EF4-FFF2-40B4-BE49-F238E27FC236}">
                <a16:creationId xmlns:a16="http://schemas.microsoft.com/office/drawing/2014/main" id="{1447EA43-5CB6-407F-A397-20B4467B3C9D}"/>
              </a:ext>
            </a:extLst>
          </p:cNvPr>
          <p:cNvSpPr/>
          <p:nvPr/>
        </p:nvSpPr>
        <p:spPr>
          <a:xfrm>
            <a:off x="6728342" y="8055419"/>
            <a:ext cx="412418" cy="539774"/>
          </a:xfrm>
          <a:custGeom>
            <a:avLst/>
            <a:gdLst/>
            <a:ahLst/>
            <a:cxnLst/>
            <a:rect l="l" t="t" r="r" b="b"/>
            <a:pathLst>
              <a:path w="179598" h="228584">
                <a:moveTo>
                  <a:pt x="69385" y="179599"/>
                </a:moveTo>
                <a:cubicBezTo>
                  <a:pt x="68209" y="179625"/>
                  <a:pt x="67240" y="180018"/>
                  <a:pt x="66480" y="180779"/>
                </a:cubicBezTo>
                <a:cubicBezTo>
                  <a:pt x="65719" y="181539"/>
                  <a:pt x="65325" y="182506"/>
                  <a:pt x="65298" y="183681"/>
                </a:cubicBezTo>
                <a:lnTo>
                  <a:pt x="65298" y="208174"/>
                </a:lnTo>
                <a:cubicBezTo>
                  <a:pt x="65325" y="209348"/>
                  <a:pt x="65719" y="210316"/>
                  <a:pt x="66480" y="211076"/>
                </a:cubicBezTo>
                <a:cubicBezTo>
                  <a:pt x="67240" y="211836"/>
                  <a:pt x="68209" y="212229"/>
                  <a:pt x="69385" y="212256"/>
                </a:cubicBezTo>
                <a:lnTo>
                  <a:pt x="110214" y="212256"/>
                </a:lnTo>
                <a:cubicBezTo>
                  <a:pt x="111390" y="212229"/>
                  <a:pt x="112358" y="211836"/>
                  <a:pt x="113119" y="211076"/>
                </a:cubicBezTo>
                <a:cubicBezTo>
                  <a:pt x="113880" y="210316"/>
                  <a:pt x="114273" y="209348"/>
                  <a:pt x="114300" y="208174"/>
                </a:cubicBezTo>
                <a:lnTo>
                  <a:pt x="114300" y="183681"/>
                </a:lnTo>
                <a:cubicBezTo>
                  <a:pt x="114273" y="182506"/>
                  <a:pt x="113880" y="181539"/>
                  <a:pt x="113119" y="180779"/>
                </a:cubicBezTo>
                <a:cubicBezTo>
                  <a:pt x="112358" y="180018"/>
                  <a:pt x="111390" y="179625"/>
                  <a:pt x="110214" y="179599"/>
                </a:cubicBezTo>
                <a:close/>
                <a:moveTo>
                  <a:pt x="36727" y="163278"/>
                </a:moveTo>
                <a:cubicBezTo>
                  <a:pt x="35552" y="163305"/>
                  <a:pt x="34583" y="163698"/>
                  <a:pt x="33822" y="164457"/>
                </a:cubicBezTo>
                <a:cubicBezTo>
                  <a:pt x="33062" y="165217"/>
                  <a:pt x="32668" y="166184"/>
                  <a:pt x="32641" y="167358"/>
                </a:cubicBezTo>
                <a:lnTo>
                  <a:pt x="32641" y="175518"/>
                </a:lnTo>
                <a:cubicBezTo>
                  <a:pt x="32668" y="176693"/>
                  <a:pt x="33062" y="177660"/>
                  <a:pt x="33822" y="178419"/>
                </a:cubicBezTo>
                <a:cubicBezTo>
                  <a:pt x="34583" y="179179"/>
                  <a:pt x="35552" y="179572"/>
                  <a:pt x="36727" y="179599"/>
                </a:cubicBezTo>
                <a:lnTo>
                  <a:pt x="44900" y="179599"/>
                </a:lnTo>
                <a:cubicBezTo>
                  <a:pt x="46076" y="179572"/>
                  <a:pt x="47044" y="179179"/>
                  <a:pt x="47805" y="178419"/>
                </a:cubicBezTo>
                <a:cubicBezTo>
                  <a:pt x="48566" y="177660"/>
                  <a:pt x="48959" y="176693"/>
                  <a:pt x="48986" y="175518"/>
                </a:cubicBezTo>
                <a:lnTo>
                  <a:pt x="48986" y="167358"/>
                </a:lnTo>
                <a:cubicBezTo>
                  <a:pt x="48959" y="166184"/>
                  <a:pt x="48566" y="165217"/>
                  <a:pt x="47805" y="164457"/>
                </a:cubicBezTo>
                <a:cubicBezTo>
                  <a:pt x="47044" y="163698"/>
                  <a:pt x="46076" y="163305"/>
                  <a:pt x="44900" y="163278"/>
                </a:cubicBezTo>
                <a:close/>
                <a:moveTo>
                  <a:pt x="134699" y="163270"/>
                </a:moveTo>
                <a:cubicBezTo>
                  <a:pt x="133523" y="163297"/>
                  <a:pt x="132555" y="163690"/>
                  <a:pt x="131794" y="164450"/>
                </a:cubicBezTo>
                <a:cubicBezTo>
                  <a:pt x="131033" y="165210"/>
                  <a:pt x="130639" y="166177"/>
                  <a:pt x="130613" y="167352"/>
                </a:cubicBezTo>
                <a:lnTo>
                  <a:pt x="130613" y="175517"/>
                </a:lnTo>
                <a:cubicBezTo>
                  <a:pt x="130639" y="176691"/>
                  <a:pt x="131033" y="177659"/>
                  <a:pt x="131794" y="178419"/>
                </a:cubicBezTo>
                <a:cubicBezTo>
                  <a:pt x="132555" y="179179"/>
                  <a:pt x="133523" y="179572"/>
                  <a:pt x="134699" y="179599"/>
                </a:cubicBezTo>
                <a:lnTo>
                  <a:pt x="142871" y="179599"/>
                </a:lnTo>
                <a:cubicBezTo>
                  <a:pt x="144047" y="179572"/>
                  <a:pt x="145015" y="179179"/>
                  <a:pt x="145776" y="178419"/>
                </a:cubicBezTo>
                <a:cubicBezTo>
                  <a:pt x="146537" y="177659"/>
                  <a:pt x="146931" y="176691"/>
                  <a:pt x="146957" y="175517"/>
                </a:cubicBezTo>
                <a:lnTo>
                  <a:pt x="146957" y="167352"/>
                </a:lnTo>
                <a:cubicBezTo>
                  <a:pt x="146931" y="166177"/>
                  <a:pt x="146537" y="165210"/>
                  <a:pt x="145776" y="164450"/>
                </a:cubicBezTo>
                <a:cubicBezTo>
                  <a:pt x="145015" y="163690"/>
                  <a:pt x="144047" y="163297"/>
                  <a:pt x="142871" y="163270"/>
                </a:cubicBezTo>
                <a:close/>
                <a:moveTo>
                  <a:pt x="134699" y="130613"/>
                </a:moveTo>
                <a:cubicBezTo>
                  <a:pt x="133523" y="130639"/>
                  <a:pt x="132555" y="131033"/>
                  <a:pt x="131794" y="131794"/>
                </a:cubicBezTo>
                <a:cubicBezTo>
                  <a:pt x="131033" y="132555"/>
                  <a:pt x="130639" y="133523"/>
                  <a:pt x="130613" y="134699"/>
                </a:cubicBezTo>
                <a:lnTo>
                  <a:pt x="130613" y="142871"/>
                </a:lnTo>
                <a:cubicBezTo>
                  <a:pt x="130639" y="144047"/>
                  <a:pt x="131033" y="145015"/>
                  <a:pt x="131794" y="145776"/>
                </a:cubicBezTo>
                <a:cubicBezTo>
                  <a:pt x="132555" y="146537"/>
                  <a:pt x="133523" y="146931"/>
                  <a:pt x="134699" y="146958"/>
                </a:cubicBezTo>
                <a:lnTo>
                  <a:pt x="142871" y="146958"/>
                </a:lnTo>
                <a:cubicBezTo>
                  <a:pt x="144047" y="146931"/>
                  <a:pt x="145015" y="146537"/>
                  <a:pt x="145776" y="145776"/>
                </a:cubicBezTo>
                <a:cubicBezTo>
                  <a:pt x="146537" y="145015"/>
                  <a:pt x="146931" y="144047"/>
                  <a:pt x="146957" y="142871"/>
                </a:cubicBezTo>
                <a:lnTo>
                  <a:pt x="146957" y="134699"/>
                </a:lnTo>
                <a:cubicBezTo>
                  <a:pt x="146931" y="133523"/>
                  <a:pt x="146537" y="132555"/>
                  <a:pt x="145776" y="131794"/>
                </a:cubicBezTo>
                <a:cubicBezTo>
                  <a:pt x="145015" y="131033"/>
                  <a:pt x="144047" y="130639"/>
                  <a:pt x="142871" y="130613"/>
                </a:cubicBezTo>
                <a:close/>
                <a:moveTo>
                  <a:pt x="102042" y="130613"/>
                </a:moveTo>
                <a:cubicBezTo>
                  <a:pt x="100866" y="130639"/>
                  <a:pt x="99898" y="131033"/>
                  <a:pt x="99137" y="131794"/>
                </a:cubicBezTo>
                <a:cubicBezTo>
                  <a:pt x="98376" y="132555"/>
                  <a:pt x="97982" y="133523"/>
                  <a:pt x="97956" y="134699"/>
                </a:cubicBezTo>
                <a:lnTo>
                  <a:pt x="97956" y="142871"/>
                </a:lnTo>
                <a:cubicBezTo>
                  <a:pt x="97982" y="144047"/>
                  <a:pt x="98376" y="145015"/>
                  <a:pt x="99137" y="145776"/>
                </a:cubicBezTo>
                <a:cubicBezTo>
                  <a:pt x="99898" y="146537"/>
                  <a:pt x="100866" y="146931"/>
                  <a:pt x="102042" y="146958"/>
                </a:cubicBezTo>
                <a:lnTo>
                  <a:pt x="110214" y="146958"/>
                </a:lnTo>
                <a:cubicBezTo>
                  <a:pt x="111390" y="146931"/>
                  <a:pt x="112358" y="146537"/>
                  <a:pt x="113119" y="145776"/>
                </a:cubicBezTo>
                <a:cubicBezTo>
                  <a:pt x="113880" y="145015"/>
                  <a:pt x="114273" y="144047"/>
                  <a:pt x="114300" y="142871"/>
                </a:cubicBezTo>
                <a:lnTo>
                  <a:pt x="114300" y="134699"/>
                </a:lnTo>
                <a:cubicBezTo>
                  <a:pt x="114273" y="133523"/>
                  <a:pt x="113880" y="132555"/>
                  <a:pt x="113119" y="131794"/>
                </a:cubicBezTo>
                <a:cubicBezTo>
                  <a:pt x="112358" y="131033"/>
                  <a:pt x="111390" y="130639"/>
                  <a:pt x="110214" y="130613"/>
                </a:cubicBezTo>
                <a:close/>
                <a:moveTo>
                  <a:pt x="69385" y="130613"/>
                </a:moveTo>
                <a:cubicBezTo>
                  <a:pt x="68209" y="130639"/>
                  <a:pt x="67240" y="131033"/>
                  <a:pt x="66480" y="131794"/>
                </a:cubicBezTo>
                <a:cubicBezTo>
                  <a:pt x="65719" y="132555"/>
                  <a:pt x="65325" y="133523"/>
                  <a:pt x="65298" y="134699"/>
                </a:cubicBezTo>
                <a:lnTo>
                  <a:pt x="65298" y="142871"/>
                </a:lnTo>
                <a:cubicBezTo>
                  <a:pt x="65325" y="144047"/>
                  <a:pt x="65719" y="145015"/>
                  <a:pt x="66480" y="145776"/>
                </a:cubicBezTo>
                <a:cubicBezTo>
                  <a:pt x="67240" y="146537"/>
                  <a:pt x="68209" y="146931"/>
                  <a:pt x="69385" y="146958"/>
                </a:cubicBezTo>
                <a:lnTo>
                  <a:pt x="77557" y="146958"/>
                </a:lnTo>
                <a:cubicBezTo>
                  <a:pt x="78733" y="146931"/>
                  <a:pt x="79701" y="146537"/>
                  <a:pt x="80462" y="145776"/>
                </a:cubicBezTo>
                <a:cubicBezTo>
                  <a:pt x="81223" y="145015"/>
                  <a:pt x="81616" y="144047"/>
                  <a:pt x="81643" y="142871"/>
                </a:cubicBezTo>
                <a:lnTo>
                  <a:pt x="81643" y="134699"/>
                </a:lnTo>
                <a:cubicBezTo>
                  <a:pt x="81616" y="133523"/>
                  <a:pt x="81223" y="132555"/>
                  <a:pt x="80462" y="131794"/>
                </a:cubicBezTo>
                <a:cubicBezTo>
                  <a:pt x="79701" y="131033"/>
                  <a:pt x="78733" y="130639"/>
                  <a:pt x="77557" y="130613"/>
                </a:cubicBezTo>
                <a:close/>
                <a:moveTo>
                  <a:pt x="36727" y="130613"/>
                </a:moveTo>
                <a:cubicBezTo>
                  <a:pt x="35552" y="130639"/>
                  <a:pt x="34583" y="131033"/>
                  <a:pt x="33822" y="131794"/>
                </a:cubicBezTo>
                <a:cubicBezTo>
                  <a:pt x="33062" y="132555"/>
                  <a:pt x="32668" y="133523"/>
                  <a:pt x="32641" y="134699"/>
                </a:cubicBezTo>
                <a:lnTo>
                  <a:pt x="32641" y="142871"/>
                </a:lnTo>
                <a:cubicBezTo>
                  <a:pt x="32668" y="144047"/>
                  <a:pt x="33062" y="145015"/>
                  <a:pt x="33822" y="145776"/>
                </a:cubicBezTo>
                <a:cubicBezTo>
                  <a:pt x="34583" y="146537"/>
                  <a:pt x="35552" y="146931"/>
                  <a:pt x="36727" y="146958"/>
                </a:cubicBezTo>
                <a:lnTo>
                  <a:pt x="44900" y="146958"/>
                </a:lnTo>
                <a:cubicBezTo>
                  <a:pt x="46076" y="146931"/>
                  <a:pt x="47044" y="146537"/>
                  <a:pt x="47805" y="145776"/>
                </a:cubicBezTo>
                <a:cubicBezTo>
                  <a:pt x="48566" y="145015"/>
                  <a:pt x="48959" y="144047"/>
                  <a:pt x="48986" y="142871"/>
                </a:cubicBezTo>
                <a:lnTo>
                  <a:pt x="48986" y="134699"/>
                </a:lnTo>
                <a:cubicBezTo>
                  <a:pt x="48959" y="133523"/>
                  <a:pt x="48566" y="132555"/>
                  <a:pt x="47805" y="131794"/>
                </a:cubicBezTo>
                <a:cubicBezTo>
                  <a:pt x="47044" y="131033"/>
                  <a:pt x="46076" y="130639"/>
                  <a:pt x="44900" y="130613"/>
                </a:cubicBezTo>
                <a:close/>
                <a:moveTo>
                  <a:pt x="69385" y="97972"/>
                </a:moveTo>
                <a:cubicBezTo>
                  <a:pt x="68209" y="97998"/>
                  <a:pt x="67240" y="98392"/>
                  <a:pt x="66480" y="99152"/>
                </a:cubicBezTo>
                <a:cubicBezTo>
                  <a:pt x="65719" y="99912"/>
                  <a:pt x="65325" y="100879"/>
                  <a:pt x="65298" y="102054"/>
                </a:cubicBezTo>
                <a:lnTo>
                  <a:pt x="65298" y="110218"/>
                </a:lnTo>
                <a:cubicBezTo>
                  <a:pt x="65325" y="111393"/>
                  <a:pt x="65719" y="112360"/>
                  <a:pt x="66480" y="113120"/>
                </a:cubicBezTo>
                <a:cubicBezTo>
                  <a:pt x="67240" y="113881"/>
                  <a:pt x="68209" y="114274"/>
                  <a:pt x="69385" y="114300"/>
                </a:cubicBezTo>
                <a:lnTo>
                  <a:pt x="77557" y="114300"/>
                </a:lnTo>
                <a:cubicBezTo>
                  <a:pt x="78733" y="114274"/>
                  <a:pt x="79701" y="113881"/>
                  <a:pt x="80462" y="113120"/>
                </a:cubicBezTo>
                <a:cubicBezTo>
                  <a:pt x="81223" y="112360"/>
                  <a:pt x="81616" y="111393"/>
                  <a:pt x="81643" y="110218"/>
                </a:cubicBezTo>
                <a:lnTo>
                  <a:pt x="81643" y="102054"/>
                </a:lnTo>
                <a:cubicBezTo>
                  <a:pt x="81616" y="100879"/>
                  <a:pt x="81223" y="99912"/>
                  <a:pt x="80462" y="99152"/>
                </a:cubicBezTo>
                <a:cubicBezTo>
                  <a:pt x="79701" y="98392"/>
                  <a:pt x="78733" y="97998"/>
                  <a:pt x="77557" y="97972"/>
                </a:cubicBezTo>
                <a:close/>
                <a:moveTo>
                  <a:pt x="134699" y="97956"/>
                </a:moveTo>
                <a:cubicBezTo>
                  <a:pt x="133523" y="97982"/>
                  <a:pt x="132555" y="98376"/>
                  <a:pt x="131794" y="99137"/>
                </a:cubicBezTo>
                <a:cubicBezTo>
                  <a:pt x="131033" y="99898"/>
                  <a:pt x="130639" y="100866"/>
                  <a:pt x="130613" y="102042"/>
                </a:cubicBezTo>
                <a:lnTo>
                  <a:pt x="130613" y="110214"/>
                </a:lnTo>
                <a:cubicBezTo>
                  <a:pt x="130639" y="111390"/>
                  <a:pt x="131033" y="112359"/>
                  <a:pt x="131794" y="113119"/>
                </a:cubicBezTo>
                <a:cubicBezTo>
                  <a:pt x="132555" y="113880"/>
                  <a:pt x="133523" y="114274"/>
                  <a:pt x="134699" y="114300"/>
                </a:cubicBezTo>
                <a:lnTo>
                  <a:pt x="142871" y="114300"/>
                </a:lnTo>
                <a:cubicBezTo>
                  <a:pt x="144047" y="114274"/>
                  <a:pt x="145015" y="113880"/>
                  <a:pt x="145776" y="113119"/>
                </a:cubicBezTo>
                <a:cubicBezTo>
                  <a:pt x="146537" y="112359"/>
                  <a:pt x="146931" y="111390"/>
                  <a:pt x="146957" y="110214"/>
                </a:cubicBezTo>
                <a:lnTo>
                  <a:pt x="146957" y="102042"/>
                </a:lnTo>
                <a:cubicBezTo>
                  <a:pt x="146931" y="100866"/>
                  <a:pt x="146537" y="99898"/>
                  <a:pt x="145776" y="99137"/>
                </a:cubicBezTo>
                <a:cubicBezTo>
                  <a:pt x="145015" y="98376"/>
                  <a:pt x="144047" y="97982"/>
                  <a:pt x="142871" y="97956"/>
                </a:cubicBezTo>
                <a:close/>
                <a:moveTo>
                  <a:pt x="102042" y="97956"/>
                </a:moveTo>
                <a:cubicBezTo>
                  <a:pt x="100866" y="97982"/>
                  <a:pt x="99898" y="98376"/>
                  <a:pt x="99137" y="99137"/>
                </a:cubicBezTo>
                <a:cubicBezTo>
                  <a:pt x="98376" y="99898"/>
                  <a:pt x="97982" y="100866"/>
                  <a:pt x="97956" y="102042"/>
                </a:cubicBezTo>
                <a:lnTo>
                  <a:pt x="97956" y="110214"/>
                </a:lnTo>
                <a:cubicBezTo>
                  <a:pt x="97982" y="111390"/>
                  <a:pt x="98376" y="112359"/>
                  <a:pt x="99137" y="113119"/>
                </a:cubicBezTo>
                <a:cubicBezTo>
                  <a:pt x="99898" y="113880"/>
                  <a:pt x="100866" y="114274"/>
                  <a:pt x="102042" y="114300"/>
                </a:cubicBezTo>
                <a:lnTo>
                  <a:pt x="110214" y="114300"/>
                </a:lnTo>
                <a:cubicBezTo>
                  <a:pt x="111390" y="114274"/>
                  <a:pt x="112358" y="113880"/>
                  <a:pt x="113119" y="113119"/>
                </a:cubicBezTo>
                <a:cubicBezTo>
                  <a:pt x="113880" y="112359"/>
                  <a:pt x="114273" y="111390"/>
                  <a:pt x="114300" y="110214"/>
                </a:cubicBezTo>
                <a:lnTo>
                  <a:pt x="114300" y="102042"/>
                </a:lnTo>
                <a:cubicBezTo>
                  <a:pt x="114273" y="100866"/>
                  <a:pt x="113880" y="99898"/>
                  <a:pt x="113119" y="99137"/>
                </a:cubicBezTo>
                <a:cubicBezTo>
                  <a:pt x="112358" y="98376"/>
                  <a:pt x="111390" y="97982"/>
                  <a:pt x="110214" y="97956"/>
                </a:cubicBezTo>
                <a:close/>
                <a:moveTo>
                  <a:pt x="36727" y="97956"/>
                </a:moveTo>
                <a:cubicBezTo>
                  <a:pt x="35552" y="97982"/>
                  <a:pt x="34583" y="98376"/>
                  <a:pt x="33822" y="99137"/>
                </a:cubicBezTo>
                <a:cubicBezTo>
                  <a:pt x="33062" y="99898"/>
                  <a:pt x="32668" y="100866"/>
                  <a:pt x="32641" y="102042"/>
                </a:cubicBezTo>
                <a:lnTo>
                  <a:pt x="32641" y="110214"/>
                </a:lnTo>
                <a:cubicBezTo>
                  <a:pt x="32668" y="111390"/>
                  <a:pt x="33062" y="112359"/>
                  <a:pt x="33822" y="113119"/>
                </a:cubicBezTo>
                <a:cubicBezTo>
                  <a:pt x="34583" y="113880"/>
                  <a:pt x="35552" y="114274"/>
                  <a:pt x="36727" y="114300"/>
                </a:cubicBezTo>
                <a:lnTo>
                  <a:pt x="44900" y="114300"/>
                </a:lnTo>
                <a:cubicBezTo>
                  <a:pt x="46076" y="114274"/>
                  <a:pt x="47044" y="113880"/>
                  <a:pt x="47805" y="113119"/>
                </a:cubicBezTo>
                <a:cubicBezTo>
                  <a:pt x="48566" y="112359"/>
                  <a:pt x="48959" y="111390"/>
                  <a:pt x="48986" y="110214"/>
                </a:cubicBezTo>
                <a:lnTo>
                  <a:pt x="48986" y="102042"/>
                </a:lnTo>
                <a:cubicBezTo>
                  <a:pt x="48959" y="100866"/>
                  <a:pt x="48566" y="99898"/>
                  <a:pt x="47805" y="99137"/>
                </a:cubicBezTo>
                <a:cubicBezTo>
                  <a:pt x="47044" y="98376"/>
                  <a:pt x="46076" y="97982"/>
                  <a:pt x="44900" y="97956"/>
                </a:cubicBezTo>
                <a:close/>
                <a:moveTo>
                  <a:pt x="69382" y="65315"/>
                </a:moveTo>
                <a:cubicBezTo>
                  <a:pt x="68207" y="65341"/>
                  <a:pt x="67239" y="65734"/>
                  <a:pt x="66479" y="66495"/>
                </a:cubicBezTo>
                <a:cubicBezTo>
                  <a:pt x="65718" y="67255"/>
                  <a:pt x="65325" y="68222"/>
                  <a:pt x="65298" y="69397"/>
                </a:cubicBezTo>
                <a:lnTo>
                  <a:pt x="65298" y="77561"/>
                </a:lnTo>
                <a:cubicBezTo>
                  <a:pt x="65325" y="78736"/>
                  <a:pt x="65719" y="79703"/>
                  <a:pt x="66480" y="80463"/>
                </a:cubicBezTo>
                <a:cubicBezTo>
                  <a:pt x="67240" y="81223"/>
                  <a:pt x="68209" y="81617"/>
                  <a:pt x="69385" y="81643"/>
                </a:cubicBezTo>
                <a:lnTo>
                  <a:pt x="77557" y="81643"/>
                </a:lnTo>
                <a:cubicBezTo>
                  <a:pt x="78733" y="81617"/>
                  <a:pt x="79701" y="81223"/>
                  <a:pt x="80462" y="80463"/>
                </a:cubicBezTo>
                <a:cubicBezTo>
                  <a:pt x="81223" y="79703"/>
                  <a:pt x="81616" y="78736"/>
                  <a:pt x="81643" y="77561"/>
                </a:cubicBezTo>
                <a:lnTo>
                  <a:pt x="81643" y="69397"/>
                </a:lnTo>
                <a:cubicBezTo>
                  <a:pt x="81617" y="68222"/>
                  <a:pt x="81222" y="67255"/>
                  <a:pt x="80461" y="66495"/>
                </a:cubicBezTo>
                <a:cubicBezTo>
                  <a:pt x="79699" y="65734"/>
                  <a:pt x="78728" y="65341"/>
                  <a:pt x="77549" y="65315"/>
                </a:cubicBezTo>
                <a:close/>
                <a:moveTo>
                  <a:pt x="134699" y="65299"/>
                </a:moveTo>
                <a:cubicBezTo>
                  <a:pt x="133523" y="65325"/>
                  <a:pt x="132555" y="65719"/>
                  <a:pt x="131794" y="66480"/>
                </a:cubicBezTo>
                <a:cubicBezTo>
                  <a:pt x="131033" y="67241"/>
                  <a:pt x="130639" y="68209"/>
                  <a:pt x="130613" y="69385"/>
                </a:cubicBezTo>
                <a:lnTo>
                  <a:pt x="130613" y="77557"/>
                </a:lnTo>
                <a:cubicBezTo>
                  <a:pt x="130639" y="78733"/>
                  <a:pt x="131033" y="79701"/>
                  <a:pt x="131794" y="80462"/>
                </a:cubicBezTo>
                <a:cubicBezTo>
                  <a:pt x="132555" y="81223"/>
                  <a:pt x="133523" y="81617"/>
                  <a:pt x="134699" y="81643"/>
                </a:cubicBezTo>
                <a:lnTo>
                  <a:pt x="142871" y="81643"/>
                </a:lnTo>
                <a:cubicBezTo>
                  <a:pt x="144047" y="81617"/>
                  <a:pt x="145015" y="81223"/>
                  <a:pt x="145776" y="80462"/>
                </a:cubicBezTo>
                <a:cubicBezTo>
                  <a:pt x="146537" y="79701"/>
                  <a:pt x="146931" y="78733"/>
                  <a:pt x="146957" y="77557"/>
                </a:cubicBezTo>
                <a:lnTo>
                  <a:pt x="146957" y="69385"/>
                </a:lnTo>
                <a:cubicBezTo>
                  <a:pt x="146931" y="68209"/>
                  <a:pt x="146537" y="67241"/>
                  <a:pt x="145776" y="66480"/>
                </a:cubicBezTo>
                <a:cubicBezTo>
                  <a:pt x="145015" y="65719"/>
                  <a:pt x="144047" y="65325"/>
                  <a:pt x="142871" y="65299"/>
                </a:cubicBezTo>
                <a:close/>
                <a:moveTo>
                  <a:pt x="102042" y="65299"/>
                </a:moveTo>
                <a:cubicBezTo>
                  <a:pt x="100866" y="65325"/>
                  <a:pt x="99898" y="65719"/>
                  <a:pt x="99137" y="66480"/>
                </a:cubicBezTo>
                <a:cubicBezTo>
                  <a:pt x="98376" y="67241"/>
                  <a:pt x="97982" y="68209"/>
                  <a:pt x="97956" y="69385"/>
                </a:cubicBezTo>
                <a:lnTo>
                  <a:pt x="97956" y="77557"/>
                </a:lnTo>
                <a:cubicBezTo>
                  <a:pt x="97982" y="78733"/>
                  <a:pt x="98376" y="79701"/>
                  <a:pt x="99137" y="80462"/>
                </a:cubicBezTo>
                <a:cubicBezTo>
                  <a:pt x="99898" y="81223"/>
                  <a:pt x="100866" y="81617"/>
                  <a:pt x="102042" y="81643"/>
                </a:cubicBezTo>
                <a:lnTo>
                  <a:pt x="110214" y="81643"/>
                </a:lnTo>
                <a:cubicBezTo>
                  <a:pt x="111390" y="81617"/>
                  <a:pt x="112358" y="81223"/>
                  <a:pt x="113119" y="80462"/>
                </a:cubicBezTo>
                <a:cubicBezTo>
                  <a:pt x="113880" y="79701"/>
                  <a:pt x="114273" y="78733"/>
                  <a:pt x="114300" y="77557"/>
                </a:cubicBezTo>
                <a:lnTo>
                  <a:pt x="114300" y="69385"/>
                </a:lnTo>
                <a:cubicBezTo>
                  <a:pt x="114273" y="68209"/>
                  <a:pt x="113880" y="67241"/>
                  <a:pt x="113119" y="66480"/>
                </a:cubicBezTo>
                <a:cubicBezTo>
                  <a:pt x="112358" y="65719"/>
                  <a:pt x="111390" y="65325"/>
                  <a:pt x="110214" y="65299"/>
                </a:cubicBezTo>
                <a:close/>
                <a:moveTo>
                  <a:pt x="36727" y="65299"/>
                </a:moveTo>
                <a:cubicBezTo>
                  <a:pt x="35552" y="65325"/>
                  <a:pt x="34583" y="65719"/>
                  <a:pt x="33822" y="66480"/>
                </a:cubicBezTo>
                <a:cubicBezTo>
                  <a:pt x="33062" y="67241"/>
                  <a:pt x="32668" y="68209"/>
                  <a:pt x="32641" y="69385"/>
                </a:cubicBezTo>
                <a:lnTo>
                  <a:pt x="32641" y="77557"/>
                </a:lnTo>
                <a:cubicBezTo>
                  <a:pt x="32668" y="78733"/>
                  <a:pt x="33062" y="79701"/>
                  <a:pt x="33822" y="80462"/>
                </a:cubicBezTo>
                <a:cubicBezTo>
                  <a:pt x="34583" y="81223"/>
                  <a:pt x="35552" y="81617"/>
                  <a:pt x="36727" y="81643"/>
                </a:cubicBezTo>
                <a:lnTo>
                  <a:pt x="44900" y="81643"/>
                </a:lnTo>
                <a:cubicBezTo>
                  <a:pt x="46076" y="81617"/>
                  <a:pt x="47044" y="81223"/>
                  <a:pt x="47805" y="80462"/>
                </a:cubicBezTo>
                <a:cubicBezTo>
                  <a:pt x="48566" y="79701"/>
                  <a:pt x="48959" y="78733"/>
                  <a:pt x="48986" y="77557"/>
                </a:cubicBezTo>
                <a:lnTo>
                  <a:pt x="48986" y="69385"/>
                </a:lnTo>
                <a:cubicBezTo>
                  <a:pt x="48959" y="68209"/>
                  <a:pt x="48566" y="67241"/>
                  <a:pt x="47805" y="66480"/>
                </a:cubicBezTo>
                <a:cubicBezTo>
                  <a:pt x="47044" y="65719"/>
                  <a:pt x="46076" y="65325"/>
                  <a:pt x="44900" y="65299"/>
                </a:cubicBezTo>
                <a:close/>
                <a:moveTo>
                  <a:pt x="134699" y="32641"/>
                </a:moveTo>
                <a:cubicBezTo>
                  <a:pt x="133523" y="32668"/>
                  <a:pt x="132555" y="33062"/>
                  <a:pt x="131794" y="33823"/>
                </a:cubicBezTo>
                <a:cubicBezTo>
                  <a:pt x="131033" y="34583"/>
                  <a:pt x="130639" y="35552"/>
                  <a:pt x="130613" y="36728"/>
                </a:cubicBezTo>
                <a:lnTo>
                  <a:pt x="130613" y="44900"/>
                </a:lnTo>
                <a:cubicBezTo>
                  <a:pt x="130639" y="46076"/>
                  <a:pt x="131033" y="47044"/>
                  <a:pt x="131794" y="47805"/>
                </a:cubicBezTo>
                <a:cubicBezTo>
                  <a:pt x="132555" y="48566"/>
                  <a:pt x="133523" y="48959"/>
                  <a:pt x="134699" y="48986"/>
                </a:cubicBezTo>
                <a:lnTo>
                  <a:pt x="142871" y="48986"/>
                </a:lnTo>
                <a:cubicBezTo>
                  <a:pt x="144047" y="48959"/>
                  <a:pt x="145015" y="48566"/>
                  <a:pt x="145776" y="47805"/>
                </a:cubicBezTo>
                <a:cubicBezTo>
                  <a:pt x="146537" y="47044"/>
                  <a:pt x="146931" y="46076"/>
                  <a:pt x="146957" y="44900"/>
                </a:cubicBezTo>
                <a:lnTo>
                  <a:pt x="146957" y="36728"/>
                </a:lnTo>
                <a:cubicBezTo>
                  <a:pt x="146931" y="35552"/>
                  <a:pt x="146537" y="34583"/>
                  <a:pt x="145776" y="33823"/>
                </a:cubicBezTo>
                <a:cubicBezTo>
                  <a:pt x="145015" y="33062"/>
                  <a:pt x="144047" y="32668"/>
                  <a:pt x="142871" y="32641"/>
                </a:cubicBezTo>
                <a:close/>
                <a:moveTo>
                  <a:pt x="102042" y="32641"/>
                </a:moveTo>
                <a:cubicBezTo>
                  <a:pt x="100866" y="32668"/>
                  <a:pt x="99898" y="33062"/>
                  <a:pt x="99137" y="33823"/>
                </a:cubicBezTo>
                <a:cubicBezTo>
                  <a:pt x="98376" y="34583"/>
                  <a:pt x="97982" y="35552"/>
                  <a:pt x="97956" y="36728"/>
                </a:cubicBezTo>
                <a:lnTo>
                  <a:pt x="97956" y="44900"/>
                </a:lnTo>
                <a:cubicBezTo>
                  <a:pt x="97982" y="46076"/>
                  <a:pt x="98376" y="47044"/>
                  <a:pt x="99137" y="47805"/>
                </a:cubicBezTo>
                <a:cubicBezTo>
                  <a:pt x="99898" y="48566"/>
                  <a:pt x="100866" y="48959"/>
                  <a:pt x="102042" y="48986"/>
                </a:cubicBezTo>
                <a:lnTo>
                  <a:pt x="110214" y="48986"/>
                </a:lnTo>
                <a:cubicBezTo>
                  <a:pt x="111390" y="48959"/>
                  <a:pt x="112358" y="48566"/>
                  <a:pt x="113119" y="47805"/>
                </a:cubicBezTo>
                <a:cubicBezTo>
                  <a:pt x="113880" y="47044"/>
                  <a:pt x="114273" y="46076"/>
                  <a:pt x="114300" y="44900"/>
                </a:cubicBezTo>
                <a:lnTo>
                  <a:pt x="114300" y="36728"/>
                </a:lnTo>
                <a:cubicBezTo>
                  <a:pt x="114273" y="35552"/>
                  <a:pt x="113880" y="34583"/>
                  <a:pt x="113119" y="33823"/>
                </a:cubicBezTo>
                <a:cubicBezTo>
                  <a:pt x="112358" y="33062"/>
                  <a:pt x="111390" y="32668"/>
                  <a:pt x="110214" y="32641"/>
                </a:cubicBezTo>
                <a:close/>
                <a:moveTo>
                  <a:pt x="69385" y="32641"/>
                </a:moveTo>
                <a:cubicBezTo>
                  <a:pt x="68209" y="32668"/>
                  <a:pt x="67240" y="33062"/>
                  <a:pt x="66480" y="33823"/>
                </a:cubicBezTo>
                <a:cubicBezTo>
                  <a:pt x="65719" y="34583"/>
                  <a:pt x="65325" y="35552"/>
                  <a:pt x="65298" y="36728"/>
                </a:cubicBezTo>
                <a:lnTo>
                  <a:pt x="65298" y="44904"/>
                </a:lnTo>
                <a:cubicBezTo>
                  <a:pt x="65325" y="46079"/>
                  <a:pt x="65718" y="47046"/>
                  <a:pt x="66479" y="47806"/>
                </a:cubicBezTo>
                <a:cubicBezTo>
                  <a:pt x="67239" y="48566"/>
                  <a:pt x="68207" y="48959"/>
                  <a:pt x="69382" y="48986"/>
                </a:cubicBezTo>
                <a:lnTo>
                  <a:pt x="77549" y="48986"/>
                </a:lnTo>
                <a:cubicBezTo>
                  <a:pt x="78724" y="48959"/>
                  <a:pt x="79692" y="48566"/>
                  <a:pt x="80452" y="47806"/>
                </a:cubicBezTo>
                <a:cubicBezTo>
                  <a:pt x="81212" y="47046"/>
                  <a:pt x="81606" y="46079"/>
                  <a:pt x="81632" y="44904"/>
                </a:cubicBezTo>
                <a:lnTo>
                  <a:pt x="81643" y="36728"/>
                </a:lnTo>
                <a:cubicBezTo>
                  <a:pt x="81616" y="35552"/>
                  <a:pt x="81223" y="34583"/>
                  <a:pt x="80462" y="33823"/>
                </a:cubicBezTo>
                <a:cubicBezTo>
                  <a:pt x="79701" y="33062"/>
                  <a:pt x="78733" y="32668"/>
                  <a:pt x="77557" y="32641"/>
                </a:cubicBezTo>
                <a:close/>
                <a:moveTo>
                  <a:pt x="36727" y="32641"/>
                </a:moveTo>
                <a:cubicBezTo>
                  <a:pt x="35552" y="32668"/>
                  <a:pt x="34583" y="33062"/>
                  <a:pt x="33822" y="33823"/>
                </a:cubicBezTo>
                <a:cubicBezTo>
                  <a:pt x="33062" y="34583"/>
                  <a:pt x="32668" y="35552"/>
                  <a:pt x="32641" y="36728"/>
                </a:cubicBezTo>
                <a:lnTo>
                  <a:pt x="32641" y="44900"/>
                </a:lnTo>
                <a:cubicBezTo>
                  <a:pt x="32668" y="46076"/>
                  <a:pt x="33062" y="47044"/>
                  <a:pt x="33822" y="47805"/>
                </a:cubicBezTo>
                <a:cubicBezTo>
                  <a:pt x="34583" y="48566"/>
                  <a:pt x="35552" y="48959"/>
                  <a:pt x="36727" y="48986"/>
                </a:cubicBezTo>
                <a:lnTo>
                  <a:pt x="44900" y="48986"/>
                </a:lnTo>
                <a:cubicBezTo>
                  <a:pt x="46076" y="48959"/>
                  <a:pt x="47044" y="48566"/>
                  <a:pt x="47805" y="47805"/>
                </a:cubicBezTo>
                <a:cubicBezTo>
                  <a:pt x="48566" y="47044"/>
                  <a:pt x="48959" y="46076"/>
                  <a:pt x="48986" y="44900"/>
                </a:cubicBezTo>
                <a:lnTo>
                  <a:pt x="48986" y="36728"/>
                </a:lnTo>
                <a:cubicBezTo>
                  <a:pt x="48959" y="35552"/>
                  <a:pt x="48566" y="34583"/>
                  <a:pt x="47805" y="33823"/>
                </a:cubicBezTo>
                <a:cubicBezTo>
                  <a:pt x="47044" y="33062"/>
                  <a:pt x="46076" y="32668"/>
                  <a:pt x="44900" y="32641"/>
                </a:cubicBezTo>
                <a:close/>
                <a:moveTo>
                  <a:pt x="8160" y="0"/>
                </a:moveTo>
                <a:lnTo>
                  <a:pt x="171438" y="0"/>
                </a:lnTo>
                <a:cubicBezTo>
                  <a:pt x="173731" y="61"/>
                  <a:pt x="175648" y="864"/>
                  <a:pt x="177192" y="2407"/>
                </a:cubicBezTo>
                <a:cubicBezTo>
                  <a:pt x="178735" y="3950"/>
                  <a:pt x="179537" y="5868"/>
                  <a:pt x="179598" y="8161"/>
                </a:cubicBezTo>
                <a:lnTo>
                  <a:pt x="179598" y="220428"/>
                </a:lnTo>
                <a:cubicBezTo>
                  <a:pt x="179537" y="222719"/>
                  <a:pt x="178735" y="224636"/>
                  <a:pt x="177192" y="226179"/>
                </a:cubicBezTo>
                <a:cubicBezTo>
                  <a:pt x="175648" y="227721"/>
                  <a:pt x="173731" y="228523"/>
                  <a:pt x="171438" y="228584"/>
                </a:cubicBezTo>
                <a:lnTo>
                  <a:pt x="8160" y="228584"/>
                </a:lnTo>
                <a:cubicBezTo>
                  <a:pt x="5868" y="228523"/>
                  <a:pt x="3950" y="227721"/>
                  <a:pt x="2407" y="226179"/>
                </a:cubicBezTo>
                <a:cubicBezTo>
                  <a:pt x="863" y="224636"/>
                  <a:pt x="61" y="222719"/>
                  <a:pt x="0" y="220428"/>
                </a:cubicBezTo>
                <a:lnTo>
                  <a:pt x="0" y="8161"/>
                </a:lnTo>
                <a:cubicBezTo>
                  <a:pt x="61" y="5868"/>
                  <a:pt x="863" y="3950"/>
                  <a:pt x="2407" y="2407"/>
                </a:cubicBezTo>
                <a:cubicBezTo>
                  <a:pt x="3950" y="864"/>
                  <a:pt x="5868" y="61"/>
                  <a:pt x="816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64" name="Freeform: Shape 47">
            <a:extLst>
              <a:ext uri="{FF2B5EF4-FFF2-40B4-BE49-F238E27FC236}">
                <a16:creationId xmlns:a16="http://schemas.microsoft.com/office/drawing/2014/main" id="{5DFADD0A-D4E3-4B2D-8C06-A37A455AB63E}"/>
              </a:ext>
            </a:extLst>
          </p:cNvPr>
          <p:cNvSpPr/>
          <p:nvPr/>
        </p:nvSpPr>
        <p:spPr>
          <a:xfrm>
            <a:off x="10769178" y="8146392"/>
            <a:ext cx="454020" cy="357828"/>
          </a:xfrm>
          <a:custGeom>
            <a:avLst/>
            <a:gdLst/>
            <a:ahLst/>
            <a:cxnLst/>
            <a:rect l="l" t="t" r="r" b="b"/>
            <a:pathLst>
              <a:path w="197713" h="151533">
                <a:moveTo>
                  <a:pt x="168120" y="0"/>
                </a:moveTo>
                <a:cubicBezTo>
                  <a:pt x="169733" y="5"/>
                  <a:pt x="171291" y="313"/>
                  <a:pt x="172792" y="925"/>
                </a:cubicBezTo>
                <a:cubicBezTo>
                  <a:pt x="174293" y="1536"/>
                  <a:pt x="175628" y="2418"/>
                  <a:pt x="176794" y="3571"/>
                </a:cubicBezTo>
                <a:lnTo>
                  <a:pt x="194142" y="20919"/>
                </a:lnTo>
                <a:cubicBezTo>
                  <a:pt x="195295" y="22085"/>
                  <a:pt x="196177" y="23419"/>
                  <a:pt x="196788" y="24921"/>
                </a:cubicBezTo>
                <a:cubicBezTo>
                  <a:pt x="197399" y="26422"/>
                  <a:pt x="197707" y="27979"/>
                  <a:pt x="197713" y="29592"/>
                </a:cubicBezTo>
                <a:cubicBezTo>
                  <a:pt x="197707" y="31205"/>
                  <a:pt x="197399" y="32763"/>
                  <a:pt x="196788" y="34264"/>
                </a:cubicBezTo>
                <a:cubicBezTo>
                  <a:pt x="196177" y="35765"/>
                  <a:pt x="195295" y="37099"/>
                  <a:pt x="194142" y="38266"/>
                </a:cubicBezTo>
                <a:lnTo>
                  <a:pt x="101790" y="130615"/>
                </a:lnTo>
                <a:lnTo>
                  <a:pt x="84443" y="147962"/>
                </a:lnTo>
                <a:cubicBezTo>
                  <a:pt x="83276" y="149115"/>
                  <a:pt x="81942" y="149997"/>
                  <a:pt x="80441" y="150609"/>
                </a:cubicBezTo>
                <a:cubicBezTo>
                  <a:pt x="78939" y="151220"/>
                  <a:pt x="77382" y="151528"/>
                  <a:pt x="75769" y="151533"/>
                </a:cubicBezTo>
                <a:cubicBezTo>
                  <a:pt x="74156" y="151528"/>
                  <a:pt x="72598" y="151220"/>
                  <a:pt x="71097" y="150609"/>
                </a:cubicBezTo>
                <a:cubicBezTo>
                  <a:pt x="69596" y="149997"/>
                  <a:pt x="68262" y="149115"/>
                  <a:pt x="67095" y="147962"/>
                </a:cubicBezTo>
                <a:lnTo>
                  <a:pt x="49747" y="130615"/>
                </a:lnTo>
                <a:lnTo>
                  <a:pt x="3571" y="84440"/>
                </a:lnTo>
                <a:cubicBezTo>
                  <a:pt x="2418" y="83274"/>
                  <a:pt x="1536" y="81940"/>
                  <a:pt x="925" y="80438"/>
                </a:cubicBezTo>
                <a:cubicBezTo>
                  <a:pt x="313" y="78937"/>
                  <a:pt x="5" y="77380"/>
                  <a:pt x="0" y="75767"/>
                </a:cubicBezTo>
                <a:cubicBezTo>
                  <a:pt x="5" y="74154"/>
                  <a:pt x="313" y="72596"/>
                  <a:pt x="925" y="71095"/>
                </a:cubicBezTo>
                <a:cubicBezTo>
                  <a:pt x="1536" y="69594"/>
                  <a:pt x="2418" y="68260"/>
                  <a:pt x="3571" y="67093"/>
                </a:cubicBezTo>
                <a:lnTo>
                  <a:pt x="20919" y="49746"/>
                </a:lnTo>
                <a:cubicBezTo>
                  <a:pt x="22086" y="48592"/>
                  <a:pt x="23420" y="47710"/>
                  <a:pt x="24921" y="47099"/>
                </a:cubicBezTo>
                <a:cubicBezTo>
                  <a:pt x="26423" y="46488"/>
                  <a:pt x="27980" y="46180"/>
                  <a:pt x="29593" y="46174"/>
                </a:cubicBezTo>
                <a:cubicBezTo>
                  <a:pt x="31206" y="46180"/>
                  <a:pt x="32763" y="46488"/>
                  <a:pt x="34265" y="47099"/>
                </a:cubicBezTo>
                <a:cubicBezTo>
                  <a:pt x="35766" y="47710"/>
                  <a:pt x="37100" y="48592"/>
                  <a:pt x="38267" y="49746"/>
                </a:cubicBezTo>
                <a:lnTo>
                  <a:pt x="75769" y="87374"/>
                </a:lnTo>
                <a:lnTo>
                  <a:pt x="159446" y="3571"/>
                </a:lnTo>
                <a:cubicBezTo>
                  <a:pt x="160613" y="2418"/>
                  <a:pt x="161947" y="1536"/>
                  <a:pt x="163448" y="925"/>
                </a:cubicBezTo>
                <a:cubicBezTo>
                  <a:pt x="164950" y="313"/>
                  <a:pt x="166507" y="5"/>
                  <a:pt x="16812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Freeform: Shape 145">
            <a:extLst>
              <a:ext uri="{FF2B5EF4-FFF2-40B4-BE49-F238E27FC236}">
                <a16:creationId xmlns:a16="http://schemas.microsoft.com/office/drawing/2014/main" id="{D3F96F1B-E36C-46AF-AD87-87A6E8A34F83}"/>
              </a:ext>
            </a:extLst>
          </p:cNvPr>
          <p:cNvSpPr/>
          <p:nvPr/>
        </p:nvSpPr>
        <p:spPr>
          <a:xfrm>
            <a:off x="11596252" y="6063702"/>
            <a:ext cx="523500" cy="448708"/>
          </a:xfrm>
          <a:custGeom>
            <a:avLst/>
            <a:gdLst/>
            <a:ahLst/>
            <a:cxnLst/>
            <a:rect l="l" t="t" r="r" b="b"/>
            <a:pathLst>
              <a:path w="228584" h="195927">
                <a:moveTo>
                  <a:pt x="60973" y="0"/>
                </a:moveTo>
                <a:cubicBezTo>
                  <a:pt x="68472" y="156"/>
                  <a:pt x="75640" y="1800"/>
                  <a:pt x="82478" y="4932"/>
                </a:cubicBezTo>
                <a:cubicBezTo>
                  <a:pt x="89315" y="8064"/>
                  <a:pt x="95473" y="11749"/>
                  <a:pt x="100950" y="15986"/>
                </a:cubicBezTo>
                <a:cubicBezTo>
                  <a:pt x="106427" y="20224"/>
                  <a:pt x="110874" y="24079"/>
                  <a:pt x="114291" y="27551"/>
                </a:cubicBezTo>
                <a:cubicBezTo>
                  <a:pt x="117709" y="24079"/>
                  <a:pt x="122156" y="20224"/>
                  <a:pt x="127633" y="15986"/>
                </a:cubicBezTo>
                <a:cubicBezTo>
                  <a:pt x="133110" y="11749"/>
                  <a:pt x="139268" y="8064"/>
                  <a:pt x="146105" y="4932"/>
                </a:cubicBezTo>
                <a:cubicBezTo>
                  <a:pt x="152943" y="1800"/>
                  <a:pt x="160111" y="156"/>
                  <a:pt x="167610" y="0"/>
                </a:cubicBezTo>
                <a:cubicBezTo>
                  <a:pt x="186837" y="151"/>
                  <a:pt x="201767" y="5429"/>
                  <a:pt x="212400" y="15832"/>
                </a:cubicBezTo>
                <a:cubicBezTo>
                  <a:pt x="223033" y="26236"/>
                  <a:pt x="228427" y="40857"/>
                  <a:pt x="228584" y="59696"/>
                </a:cubicBezTo>
                <a:cubicBezTo>
                  <a:pt x="228441" y="67400"/>
                  <a:pt x="226973" y="74641"/>
                  <a:pt x="224181" y="81418"/>
                </a:cubicBezTo>
                <a:cubicBezTo>
                  <a:pt x="221389" y="88196"/>
                  <a:pt x="218132" y="94205"/>
                  <a:pt x="214409" y="99446"/>
                </a:cubicBezTo>
                <a:cubicBezTo>
                  <a:pt x="210686" y="104686"/>
                  <a:pt x="207357" y="108854"/>
                  <a:pt x="204421" y="111948"/>
                </a:cubicBezTo>
                <a:cubicBezTo>
                  <a:pt x="201485" y="115042"/>
                  <a:pt x="199802" y="116759"/>
                  <a:pt x="199372" y="117096"/>
                </a:cubicBezTo>
                <a:lnTo>
                  <a:pt x="119904" y="193631"/>
                </a:lnTo>
                <a:cubicBezTo>
                  <a:pt x="119128" y="194396"/>
                  <a:pt x="118256" y="194970"/>
                  <a:pt x="117289" y="195353"/>
                </a:cubicBezTo>
                <a:cubicBezTo>
                  <a:pt x="116322" y="195735"/>
                  <a:pt x="115323" y="195927"/>
                  <a:pt x="114291" y="195927"/>
                </a:cubicBezTo>
                <a:cubicBezTo>
                  <a:pt x="113261" y="195927"/>
                  <a:pt x="112261" y="195735"/>
                  <a:pt x="111294" y="195353"/>
                </a:cubicBezTo>
                <a:cubicBezTo>
                  <a:pt x="110327" y="194970"/>
                  <a:pt x="109455" y="194396"/>
                  <a:pt x="108679" y="193631"/>
                </a:cubicBezTo>
                <a:lnTo>
                  <a:pt x="29083" y="116841"/>
                </a:lnTo>
                <a:cubicBezTo>
                  <a:pt x="28685" y="116567"/>
                  <a:pt x="27026" y="114900"/>
                  <a:pt x="24109" y="111841"/>
                </a:cubicBezTo>
                <a:cubicBezTo>
                  <a:pt x="21191" y="108782"/>
                  <a:pt x="17874" y="104639"/>
                  <a:pt x="14159" y="99414"/>
                </a:cubicBezTo>
                <a:cubicBezTo>
                  <a:pt x="10444" y="94188"/>
                  <a:pt x="7191" y="88188"/>
                  <a:pt x="4401" y="81414"/>
                </a:cubicBezTo>
                <a:cubicBezTo>
                  <a:pt x="1611" y="74640"/>
                  <a:pt x="144" y="67401"/>
                  <a:pt x="0" y="59696"/>
                </a:cubicBezTo>
                <a:cubicBezTo>
                  <a:pt x="157" y="40857"/>
                  <a:pt x="5552" y="26236"/>
                  <a:pt x="16184" y="15832"/>
                </a:cubicBezTo>
                <a:cubicBezTo>
                  <a:pt x="26817" y="5429"/>
                  <a:pt x="41746" y="151"/>
                  <a:pt x="6097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9900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здание, внешний, красный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7BA16DBD-59E0-4185-B340-976D826D7F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" b="7713"/>
          <a:stretch>
            <a:fillRect/>
          </a:stretch>
        </p:blipFill>
        <p:spPr/>
      </p:pic>
      <p:sp>
        <p:nvSpPr>
          <p:cNvPr id="30" name="Прямоугольник 29"/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rgbClr val="232B36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D6774-1903-472D-AD39-33A2EECF54D3}"/>
              </a:ext>
            </a:extLst>
          </p:cNvPr>
          <p:cNvSpPr txBox="1"/>
          <p:nvPr/>
        </p:nvSpPr>
        <p:spPr>
          <a:xfrm>
            <a:off x="2273642" y="2976943"/>
            <a:ext cx="1374071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gradFill>
                  <a:gsLst>
                    <a:gs pos="0">
                      <a:schemeClr val="accent5"/>
                    </a:gs>
                    <a:gs pos="100000">
                      <a:schemeClr val="accent4"/>
                    </a:gs>
                  </a:gsLst>
                  <a:lin ang="13500000" scaled="1"/>
                </a:gra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Thank you for your attention</a:t>
            </a:r>
            <a:endParaRPr lang="ru-RU" sz="11500" dirty="0">
              <a:gradFill>
                <a:gsLst>
                  <a:gs pos="0">
                    <a:schemeClr val="accent5"/>
                  </a:gs>
                  <a:gs pos="100000">
                    <a:schemeClr val="accent4"/>
                  </a:gs>
                </a:gsLst>
                <a:lin ang="13500000" scaled="1"/>
              </a:gra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722EC7-582B-4396-87BC-8C0F0FAA4EFC}"/>
              </a:ext>
            </a:extLst>
          </p:cNvPr>
          <p:cNvSpPr txBox="1"/>
          <p:nvPr/>
        </p:nvSpPr>
        <p:spPr>
          <a:xfrm>
            <a:off x="6845643" y="7175546"/>
            <a:ext cx="4596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gradFill>
                  <a:gsLst>
                    <a:gs pos="0">
                      <a:schemeClr val="accent5"/>
                    </a:gs>
                    <a:gs pos="100000">
                      <a:schemeClr val="accent4"/>
                    </a:gs>
                  </a:gsLst>
                  <a:lin ang="13500000" scaled="1"/>
                </a:gra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Q&amp;A</a:t>
            </a:r>
            <a:endParaRPr lang="ru-RU" sz="4800" dirty="0">
              <a:gradFill>
                <a:gsLst>
                  <a:gs pos="0">
                    <a:schemeClr val="accent5"/>
                  </a:gs>
                  <a:gs pos="100000">
                    <a:schemeClr val="accent4"/>
                  </a:gs>
                </a:gsLst>
                <a:lin ang="13500000" scaled="1"/>
              </a:gra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69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A1FC091-C549-40FA-8780-E1CBCCAC5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94083" y="2678896"/>
            <a:ext cx="531559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00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City and opportunities</a:t>
            </a:r>
          </a:p>
          <a:p>
            <a:pPr marL="457200" indent="-457200" defTabSz="3600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Wide transport opportunities</a:t>
            </a:r>
            <a:endParaRPr lang="ru-RU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4084" y="2248043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Moscow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4" name="Freeform: Shape 111"/>
          <p:cNvSpPr/>
          <p:nvPr/>
        </p:nvSpPr>
        <p:spPr>
          <a:xfrm>
            <a:off x="1816742" y="2202262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TextBox 15"/>
          <p:cNvSpPr txBox="1"/>
          <p:nvPr/>
        </p:nvSpPr>
        <p:spPr>
          <a:xfrm>
            <a:off x="2794083" y="4938480"/>
            <a:ext cx="5315598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00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Buildings of the HSE in Moscow</a:t>
            </a:r>
          </a:p>
          <a:p>
            <a:pPr marL="457200" indent="-457200" defTabSz="3600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Corporate projects</a:t>
            </a:r>
          </a:p>
          <a:p>
            <a:pPr marL="457200" indent="-457200" defTabSz="3600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Student activities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94084" y="4507627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HSE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8" name="Freeform: Shape 111"/>
          <p:cNvSpPr/>
          <p:nvPr/>
        </p:nvSpPr>
        <p:spPr>
          <a:xfrm>
            <a:off x="1816742" y="4461846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TextBox 18"/>
          <p:cNvSpPr txBox="1"/>
          <p:nvPr/>
        </p:nvSpPr>
        <p:spPr>
          <a:xfrm>
            <a:off x="2794083" y="7139613"/>
            <a:ext cx="5315598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00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History</a:t>
            </a:r>
          </a:p>
          <a:p>
            <a:pPr marL="457200" indent="-457200" defTabSz="3600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Interesting facts</a:t>
            </a:r>
          </a:p>
          <a:p>
            <a:pPr marL="457200" indent="-457200" defTabSz="3600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Design and infrastructure</a:t>
            </a:r>
            <a:endParaRPr lang="ru-RU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4084" y="6708760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GSB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1" name="Freeform: Shape 111"/>
          <p:cNvSpPr/>
          <p:nvPr/>
        </p:nvSpPr>
        <p:spPr>
          <a:xfrm>
            <a:off x="1816742" y="6662979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TextBox 27"/>
          <p:cNvSpPr txBox="1"/>
          <p:nvPr/>
        </p:nvSpPr>
        <p:spPr>
          <a:xfrm>
            <a:off x="882268" y="889915"/>
            <a:ext cx="78502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Plan of the presentation</a:t>
            </a:r>
            <a:endParaRPr lang="ru-RU" sz="45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0064714" y="4527979"/>
            <a:ext cx="6083374" cy="3575971"/>
          </a:xfrm>
          <a:custGeom>
            <a:avLst/>
            <a:gdLst>
              <a:gd name="T0" fmla="*/ 16106 w 16106"/>
              <a:gd name="T1" fmla="*/ 0 h 12005"/>
              <a:gd name="T2" fmla="*/ 9839 w 16106"/>
              <a:gd name="T3" fmla="*/ 12005 h 12005"/>
              <a:gd name="T4" fmla="*/ 6267 w 16106"/>
              <a:gd name="T5" fmla="*/ 12005 h 12005"/>
              <a:gd name="T6" fmla="*/ 0 w 16106"/>
              <a:gd name="T7" fmla="*/ 0 h 12005"/>
              <a:gd name="T8" fmla="*/ 16106 w 16106"/>
              <a:gd name="T9" fmla="*/ 0 h 12005"/>
              <a:gd name="connsiteX0" fmla="*/ 16106 w 16106"/>
              <a:gd name="connsiteY0" fmla="*/ 0 h 12005"/>
              <a:gd name="connsiteX1" fmla="*/ 9839 w 16106"/>
              <a:gd name="connsiteY1" fmla="*/ 12005 h 12005"/>
              <a:gd name="connsiteX2" fmla="*/ 4935 w 16106"/>
              <a:gd name="connsiteY2" fmla="*/ 9464 h 12005"/>
              <a:gd name="connsiteX3" fmla="*/ 0 w 16106"/>
              <a:gd name="connsiteY3" fmla="*/ 0 h 12005"/>
              <a:gd name="connsiteX4" fmla="*/ 16106 w 16106"/>
              <a:gd name="connsiteY4" fmla="*/ 0 h 12005"/>
              <a:gd name="connsiteX0" fmla="*/ 16106 w 16106"/>
              <a:gd name="connsiteY0" fmla="*/ 0 h 9464"/>
              <a:gd name="connsiteX1" fmla="*/ 11211 w 16106"/>
              <a:gd name="connsiteY1" fmla="*/ 9464 h 9464"/>
              <a:gd name="connsiteX2" fmla="*/ 4935 w 16106"/>
              <a:gd name="connsiteY2" fmla="*/ 9464 h 9464"/>
              <a:gd name="connsiteX3" fmla="*/ 0 w 16106"/>
              <a:gd name="connsiteY3" fmla="*/ 0 h 9464"/>
              <a:gd name="connsiteX4" fmla="*/ 16106 w 16106"/>
              <a:gd name="connsiteY4" fmla="*/ 0 h 9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06" h="9464">
                <a:moveTo>
                  <a:pt x="16106" y="0"/>
                </a:moveTo>
                <a:lnTo>
                  <a:pt x="11211" y="9464"/>
                </a:lnTo>
                <a:lnTo>
                  <a:pt x="4935" y="9464"/>
                </a:lnTo>
                <a:lnTo>
                  <a:pt x="0" y="0"/>
                </a:lnTo>
                <a:lnTo>
                  <a:pt x="16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50" name="Полилиния 49"/>
          <p:cNvSpPr>
            <a:spLocks/>
          </p:cNvSpPr>
          <p:nvPr/>
        </p:nvSpPr>
        <p:spPr bwMode="auto">
          <a:xfrm>
            <a:off x="11908161" y="7547002"/>
            <a:ext cx="2396481" cy="924745"/>
          </a:xfrm>
          <a:custGeom>
            <a:avLst/>
            <a:gdLst>
              <a:gd name="connsiteX0" fmla="*/ 1367318 w 2734635"/>
              <a:gd name="connsiteY0" fmla="*/ 0 h 1055231"/>
              <a:gd name="connsiteX1" fmla="*/ 1437514 w 2734635"/>
              <a:gd name="connsiteY1" fmla="*/ 863 h 1055231"/>
              <a:gd name="connsiteX2" fmla="*/ 1507279 w 2734635"/>
              <a:gd name="connsiteY2" fmla="*/ 3021 h 1055231"/>
              <a:gd name="connsiteX3" fmla="*/ 1575322 w 2734635"/>
              <a:gd name="connsiteY3" fmla="*/ 6042 h 1055231"/>
              <a:gd name="connsiteX4" fmla="*/ 1642934 w 2734635"/>
              <a:gd name="connsiteY4" fmla="*/ 10790 h 1055231"/>
              <a:gd name="connsiteX5" fmla="*/ 1708824 w 2734635"/>
              <a:gd name="connsiteY5" fmla="*/ 16832 h 1055231"/>
              <a:gd name="connsiteX6" fmla="*/ 1773852 w 2734635"/>
              <a:gd name="connsiteY6" fmla="*/ 23738 h 1055231"/>
              <a:gd name="connsiteX7" fmla="*/ 1837158 w 2734635"/>
              <a:gd name="connsiteY7" fmla="*/ 32369 h 1055231"/>
              <a:gd name="connsiteX8" fmla="*/ 1899602 w 2734635"/>
              <a:gd name="connsiteY8" fmla="*/ 41433 h 1055231"/>
              <a:gd name="connsiteX9" fmla="*/ 1959894 w 2734635"/>
              <a:gd name="connsiteY9" fmla="*/ 52222 h 1055231"/>
              <a:gd name="connsiteX10" fmla="*/ 2019323 w 2734635"/>
              <a:gd name="connsiteY10" fmla="*/ 63875 h 1055231"/>
              <a:gd name="connsiteX11" fmla="*/ 2076169 w 2734635"/>
              <a:gd name="connsiteY11" fmla="*/ 76823 h 1055231"/>
              <a:gd name="connsiteX12" fmla="*/ 2131293 w 2734635"/>
              <a:gd name="connsiteY12" fmla="*/ 90202 h 1055231"/>
              <a:gd name="connsiteX13" fmla="*/ 2185555 w 2734635"/>
              <a:gd name="connsiteY13" fmla="*/ 105308 h 1055231"/>
              <a:gd name="connsiteX14" fmla="*/ 2236802 w 2734635"/>
              <a:gd name="connsiteY14" fmla="*/ 120845 h 1055231"/>
              <a:gd name="connsiteX15" fmla="*/ 2286327 w 2734635"/>
              <a:gd name="connsiteY15" fmla="*/ 137245 h 1055231"/>
              <a:gd name="connsiteX16" fmla="*/ 2334130 w 2734635"/>
              <a:gd name="connsiteY16" fmla="*/ 154940 h 1055231"/>
              <a:gd name="connsiteX17" fmla="*/ 2379348 w 2734635"/>
              <a:gd name="connsiteY17" fmla="*/ 173067 h 1055231"/>
              <a:gd name="connsiteX18" fmla="*/ 2422413 w 2734635"/>
              <a:gd name="connsiteY18" fmla="*/ 192057 h 1055231"/>
              <a:gd name="connsiteX19" fmla="*/ 2462894 w 2734635"/>
              <a:gd name="connsiteY19" fmla="*/ 211910 h 1055231"/>
              <a:gd name="connsiteX20" fmla="*/ 2500792 w 2734635"/>
              <a:gd name="connsiteY20" fmla="*/ 232626 h 1055231"/>
              <a:gd name="connsiteX21" fmla="*/ 2536536 w 2734635"/>
              <a:gd name="connsiteY21" fmla="*/ 254205 h 1055231"/>
              <a:gd name="connsiteX22" fmla="*/ 2569696 w 2734635"/>
              <a:gd name="connsiteY22" fmla="*/ 276216 h 1055231"/>
              <a:gd name="connsiteX23" fmla="*/ 2599841 w 2734635"/>
              <a:gd name="connsiteY23" fmla="*/ 299090 h 1055231"/>
              <a:gd name="connsiteX24" fmla="*/ 2626972 w 2734635"/>
              <a:gd name="connsiteY24" fmla="*/ 322396 h 1055231"/>
              <a:gd name="connsiteX25" fmla="*/ 2651519 w 2734635"/>
              <a:gd name="connsiteY25" fmla="*/ 346133 h 1055231"/>
              <a:gd name="connsiteX26" fmla="*/ 2673052 w 2734635"/>
              <a:gd name="connsiteY26" fmla="*/ 370734 h 1055231"/>
              <a:gd name="connsiteX27" fmla="*/ 2691139 w 2734635"/>
              <a:gd name="connsiteY27" fmla="*/ 395766 h 1055231"/>
              <a:gd name="connsiteX28" fmla="*/ 2691853 w 2734635"/>
              <a:gd name="connsiteY28" fmla="*/ 396940 h 1055231"/>
              <a:gd name="connsiteX29" fmla="*/ 2706643 w 2734635"/>
              <a:gd name="connsiteY29" fmla="*/ 421229 h 1055231"/>
              <a:gd name="connsiteX30" fmla="*/ 2718701 w 2734635"/>
              <a:gd name="connsiteY30" fmla="*/ 447556 h 1055231"/>
              <a:gd name="connsiteX31" fmla="*/ 2727744 w 2734635"/>
              <a:gd name="connsiteY31" fmla="*/ 473452 h 1055231"/>
              <a:gd name="connsiteX32" fmla="*/ 2732912 w 2734635"/>
              <a:gd name="connsiteY32" fmla="*/ 500642 h 1055231"/>
              <a:gd name="connsiteX33" fmla="*/ 2734635 w 2734635"/>
              <a:gd name="connsiteY33" fmla="*/ 527832 h 1055231"/>
              <a:gd name="connsiteX34" fmla="*/ 2732912 w 2734635"/>
              <a:gd name="connsiteY34" fmla="*/ 555022 h 1055231"/>
              <a:gd name="connsiteX35" fmla="*/ 2727744 w 2734635"/>
              <a:gd name="connsiteY35" fmla="*/ 581348 h 1055231"/>
              <a:gd name="connsiteX36" fmla="*/ 2718701 w 2734635"/>
              <a:gd name="connsiteY36" fmla="*/ 608107 h 1055231"/>
              <a:gd name="connsiteX37" fmla="*/ 2706643 w 2734635"/>
              <a:gd name="connsiteY37" fmla="*/ 634002 h 1055231"/>
              <a:gd name="connsiteX38" fmla="*/ 2691139 w 2734635"/>
              <a:gd name="connsiteY38" fmla="*/ 659897 h 1055231"/>
              <a:gd name="connsiteX39" fmla="*/ 2673052 w 2734635"/>
              <a:gd name="connsiteY39" fmla="*/ 684498 h 1055231"/>
              <a:gd name="connsiteX40" fmla="*/ 2651519 w 2734635"/>
              <a:gd name="connsiteY40" fmla="*/ 709098 h 1055231"/>
              <a:gd name="connsiteX41" fmla="*/ 2626972 w 2734635"/>
              <a:gd name="connsiteY41" fmla="*/ 732835 h 1055231"/>
              <a:gd name="connsiteX42" fmla="*/ 2599841 w 2734635"/>
              <a:gd name="connsiteY42" fmla="*/ 756573 h 1055231"/>
              <a:gd name="connsiteX43" fmla="*/ 2569696 w 2734635"/>
              <a:gd name="connsiteY43" fmla="*/ 779015 h 1055231"/>
              <a:gd name="connsiteX44" fmla="*/ 2536536 w 2734635"/>
              <a:gd name="connsiteY44" fmla="*/ 801458 h 1055231"/>
              <a:gd name="connsiteX45" fmla="*/ 2500792 w 2734635"/>
              <a:gd name="connsiteY45" fmla="*/ 822606 h 1055231"/>
              <a:gd name="connsiteX46" fmla="*/ 2462894 w 2734635"/>
              <a:gd name="connsiteY46" fmla="*/ 843322 h 1055231"/>
              <a:gd name="connsiteX47" fmla="*/ 2422413 w 2734635"/>
              <a:gd name="connsiteY47" fmla="*/ 863606 h 1055231"/>
              <a:gd name="connsiteX48" fmla="*/ 2379348 w 2734635"/>
              <a:gd name="connsiteY48" fmla="*/ 882596 h 1055231"/>
              <a:gd name="connsiteX49" fmla="*/ 2334130 w 2734635"/>
              <a:gd name="connsiteY49" fmla="*/ 900723 h 1055231"/>
              <a:gd name="connsiteX50" fmla="*/ 2286327 w 2734635"/>
              <a:gd name="connsiteY50" fmla="*/ 917986 h 1055231"/>
              <a:gd name="connsiteX51" fmla="*/ 2236802 w 2734635"/>
              <a:gd name="connsiteY51" fmla="*/ 934818 h 1055231"/>
              <a:gd name="connsiteX52" fmla="*/ 2185555 w 2734635"/>
              <a:gd name="connsiteY52" fmla="*/ 950355 h 1055231"/>
              <a:gd name="connsiteX53" fmla="*/ 2131293 w 2734635"/>
              <a:gd name="connsiteY53" fmla="*/ 965029 h 1055231"/>
              <a:gd name="connsiteX54" fmla="*/ 2076169 w 2734635"/>
              <a:gd name="connsiteY54" fmla="*/ 978840 h 1055231"/>
              <a:gd name="connsiteX55" fmla="*/ 2019323 w 2734635"/>
              <a:gd name="connsiteY55" fmla="*/ 991788 h 1055231"/>
              <a:gd name="connsiteX56" fmla="*/ 1959894 w 2734635"/>
              <a:gd name="connsiteY56" fmla="*/ 1003441 h 1055231"/>
              <a:gd name="connsiteX57" fmla="*/ 1899602 w 2734635"/>
              <a:gd name="connsiteY57" fmla="*/ 1014230 h 1055231"/>
              <a:gd name="connsiteX58" fmla="*/ 1837158 w 2734635"/>
              <a:gd name="connsiteY58" fmla="*/ 1023294 h 1055231"/>
              <a:gd name="connsiteX59" fmla="*/ 1773852 w 2734635"/>
              <a:gd name="connsiteY59" fmla="*/ 1031926 h 1055231"/>
              <a:gd name="connsiteX60" fmla="*/ 1708824 w 2734635"/>
              <a:gd name="connsiteY60" fmla="*/ 1038831 h 1055231"/>
              <a:gd name="connsiteX61" fmla="*/ 1642934 w 2734635"/>
              <a:gd name="connsiteY61" fmla="*/ 1044873 h 1055231"/>
              <a:gd name="connsiteX62" fmla="*/ 1575322 w 2734635"/>
              <a:gd name="connsiteY62" fmla="*/ 1049621 h 1055231"/>
              <a:gd name="connsiteX63" fmla="*/ 1507279 w 2734635"/>
              <a:gd name="connsiteY63" fmla="*/ 1052642 h 1055231"/>
              <a:gd name="connsiteX64" fmla="*/ 1437514 w 2734635"/>
              <a:gd name="connsiteY64" fmla="*/ 1054800 h 1055231"/>
              <a:gd name="connsiteX65" fmla="*/ 1367318 w 2734635"/>
              <a:gd name="connsiteY65" fmla="*/ 1055231 h 1055231"/>
              <a:gd name="connsiteX66" fmla="*/ 1297121 w 2734635"/>
              <a:gd name="connsiteY66" fmla="*/ 1054800 h 1055231"/>
              <a:gd name="connsiteX67" fmla="*/ 1227356 w 2734635"/>
              <a:gd name="connsiteY67" fmla="*/ 1052642 h 1055231"/>
              <a:gd name="connsiteX68" fmla="*/ 1158882 w 2734635"/>
              <a:gd name="connsiteY68" fmla="*/ 1049621 h 1055231"/>
              <a:gd name="connsiteX69" fmla="*/ 1091701 w 2734635"/>
              <a:gd name="connsiteY69" fmla="*/ 1044873 h 1055231"/>
              <a:gd name="connsiteX70" fmla="*/ 1025811 w 2734635"/>
              <a:gd name="connsiteY70" fmla="*/ 1038831 h 1055231"/>
              <a:gd name="connsiteX71" fmla="*/ 960783 w 2734635"/>
              <a:gd name="connsiteY71" fmla="*/ 1031926 h 1055231"/>
              <a:gd name="connsiteX72" fmla="*/ 897477 w 2734635"/>
              <a:gd name="connsiteY72" fmla="*/ 1023294 h 1055231"/>
              <a:gd name="connsiteX73" fmla="*/ 835033 w 2734635"/>
              <a:gd name="connsiteY73" fmla="*/ 1014230 h 1055231"/>
              <a:gd name="connsiteX74" fmla="*/ 774742 w 2734635"/>
              <a:gd name="connsiteY74" fmla="*/ 1003441 h 1055231"/>
              <a:gd name="connsiteX75" fmla="*/ 715312 w 2734635"/>
              <a:gd name="connsiteY75" fmla="*/ 991788 h 1055231"/>
              <a:gd name="connsiteX76" fmla="*/ 658466 w 2734635"/>
              <a:gd name="connsiteY76" fmla="*/ 978840 h 1055231"/>
              <a:gd name="connsiteX77" fmla="*/ 603342 w 2734635"/>
              <a:gd name="connsiteY77" fmla="*/ 965029 h 1055231"/>
              <a:gd name="connsiteX78" fmla="*/ 549080 w 2734635"/>
              <a:gd name="connsiteY78" fmla="*/ 950355 h 1055231"/>
              <a:gd name="connsiteX79" fmla="*/ 497833 w 2734635"/>
              <a:gd name="connsiteY79" fmla="*/ 934818 h 1055231"/>
              <a:gd name="connsiteX80" fmla="*/ 448308 w 2734635"/>
              <a:gd name="connsiteY80" fmla="*/ 917986 h 1055231"/>
              <a:gd name="connsiteX81" fmla="*/ 400506 w 2734635"/>
              <a:gd name="connsiteY81" fmla="*/ 900723 h 1055231"/>
              <a:gd name="connsiteX82" fmla="*/ 355287 w 2734635"/>
              <a:gd name="connsiteY82" fmla="*/ 882596 h 1055231"/>
              <a:gd name="connsiteX83" fmla="*/ 312222 w 2734635"/>
              <a:gd name="connsiteY83" fmla="*/ 863606 h 1055231"/>
              <a:gd name="connsiteX84" fmla="*/ 271741 w 2734635"/>
              <a:gd name="connsiteY84" fmla="*/ 843322 h 1055231"/>
              <a:gd name="connsiteX85" fmla="*/ 233844 w 2734635"/>
              <a:gd name="connsiteY85" fmla="*/ 822606 h 1055231"/>
              <a:gd name="connsiteX86" fmla="*/ 198100 w 2734635"/>
              <a:gd name="connsiteY86" fmla="*/ 801458 h 1055231"/>
              <a:gd name="connsiteX87" fmla="*/ 164939 w 2734635"/>
              <a:gd name="connsiteY87" fmla="*/ 779015 h 1055231"/>
              <a:gd name="connsiteX88" fmla="*/ 134794 w 2734635"/>
              <a:gd name="connsiteY88" fmla="*/ 756573 h 1055231"/>
              <a:gd name="connsiteX89" fmla="*/ 107663 w 2734635"/>
              <a:gd name="connsiteY89" fmla="*/ 732835 h 1055231"/>
              <a:gd name="connsiteX90" fmla="*/ 83116 w 2734635"/>
              <a:gd name="connsiteY90" fmla="*/ 709098 h 1055231"/>
              <a:gd name="connsiteX91" fmla="*/ 61583 w 2734635"/>
              <a:gd name="connsiteY91" fmla="*/ 684498 h 1055231"/>
              <a:gd name="connsiteX92" fmla="*/ 43065 w 2734635"/>
              <a:gd name="connsiteY92" fmla="*/ 659897 h 1055231"/>
              <a:gd name="connsiteX93" fmla="*/ 27992 w 2734635"/>
              <a:gd name="connsiteY93" fmla="*/ 634002 h 1055231"/>
              <a:gd name="connsiteX94" fmla="*/ 15934 w 2734635"/>
              <a:gd name="connsiteY94" fmla="*/ 608107 h 1055231"/>
              <a:gd name="connsiteX95" fmla="*/ 6890 w 2734635"/>
              <a:gd name="connsiteY95" fmla="*/ 581348 h 1055231"/>
              <a:gd name="connsiteX96" fmla="*/ 1723 w 2734635"/>
              <a:gd name="connsiteY96" fmla="*/ 555022 h 1055231"/>
              <a:gd name="connsiteX97" fmla="*/ 0 w 2734635"/>
              <a:gd name="connsiteY97" fmla="*/ 527832 h 1055231"/>
              <a:gd name="connsiteX98" fmla="*/ 1723 w 2734635"/>
              <a:gd name="connsiteY98" fmla="*/ 500642 h 1055231"/>
              <a:gd name="connsiteX99" fmla="*/ 6890 w 2734635"/>
              <a:gd name="connsiteY99" fmla="*/ 473452 h 1055231"/>
              <a:gd name="connsiteX100" fmla="*/ 15934 w 2734635"/>
              <a:gd name="connsiteY100" fmla="*/ 447556 h 1055231"/>
              <a:gd name="connsiteX101" fmla="*/ 27992 w 2734635"/>
              <a:gd name="connsiteY101" fmla="*/ 421229 h 1055231"/>
              <a:gd name="connsiteX102" fmla="*/ 42370 w 2734635"/>
              <a:gd name="connsiteY102" fmla="*/ 396940 h 1055231"/>
              <a:gd name="connsiteX103" fmla="*/ 43065 w 2734635"/>
              <a:gd name="connsiteY103" fmla="*/ 395766 h 1055231"/>
              <a:gd name="connsiteX104" fmla="*/ 61583 w 2734635"/>
              <a:gd name="connsiteY104" fmla="*/ 370734 h 1055231"/>
              <a:gd name="connsiteX105" fmla="*/ 83116 w 2734635"/>
              <a:gd name="connsiteY105" fmla="*/ 346133 h 1055231"/>
              <a:gd name="connsiteX106" fmla="*/ 107663 w 2734635"/>
              <a:gd name="connsiteY106" fmla="*/ 322396 h 1055231"/>
              <a:gd name="connsiteX107" fmla="*/ 134794 w 2734635"/>
              <a:gd name="connsiteY107" fmla="*/ 299090 h 1055231"/>
              <a:gd name="connsiteX108" fmla="*/ 164939 w 2734635"/>
              <a:gd name="connsiteY108" fmla="*/ 276216 h 1055231"/>
              <a:gd name="connsiteX109" fmla="*/ 198100 w 2734635"/>
              <a:gd name="connsiteY109" fmla="*/ 254205 h 1055231"/>
              <a:gd name="connsiteX110" fmla="*/ 233844 w 2734635"/>
              <a:gd name="connsiteY110" fmla="*/ 232626 h 1055231"/>
              <a:gd name="connsiteX111" fmla="*/ 271741 w 2734635"/>
              <a:gd name="connsiteY111" fmla="*/ 211910 h 1055231"/>
              <a:gd name="connsiteX112" fmla="*/ 312222 w 2734635"/>
              <a:gd name="connsiteY112" fmla="*/ 192057 h 1055231"/>
              <a:gd name="connsiteX113" fmla="*/ 355287 w 2734635"/>
              <a:gd name="connsiteY113" fmla="*/ 173067 h 1055231"/>
              <a:gd name="connsiteX114" fmla="*/ 400506 w 2734635"/>
              <a:gd name="connsiteY114" fmla="*/ 154940 h 1055231"/>
              <a:gd name="connsiteX115" fmla="*/ 448308 w 2734635"/>
              <a:gd name="connsiteY115" fmla="*/ 137245 h 1055231"/>
              <a:gd name="connsiteX116" fmla="*/ 497833 w 2734635"/>
              <a:gd name="connsiteY116" fmla="*/ 120845 h 1055231"/>
              <a:gd name="connsiteX117" fmla="*/ 549080 w 2734635"/>
              <a:gd name="connsiteY117" fmla="*/ 105308 h 1055231"/>
              <a:gd name="connsiteX118" fmla="*/ 603342 w 2734635"/>
              <a:gd name="connsiteY118" fmla="*/ 90202 h 1055231"/>
              <a:gd name="connsiteX119" fmla="*/ 658466 w 2734635"/>
              <a:gd name="connsiteY119" fmla="*/ 76823 h 1055231"/>
              <a:gd name="connsiteX120" fmla="*/ 715312 w 2734635"/>
              <a:gd name="connsiteY120" fmla="*/ 63875 h 1055231"/>
              <a:gd name="connsiteX121" fmla="*/ 774742 w 2734635"/>
              <a:gd name="connsiteY121" fmla="*/ 52222 h 1055231"/>
              <a:gd name="connsiteX122" fmla="*/ 835033 w 2734635"/>
              <a:gd name="connsiteY122" fmla="*/ 41433 h 1055231"/>
              <a:gd name="connsiteX123" fmla="*/ 897477 w 2734635"/>
              <a:gd name="connsiteY123" fmla="*/ 32369 h 1055231"/>
              <a:gd name="connsiteX124" fmla="*/ 960783 w 2734635"/>
              <a:gd name="connsiteY124" fmla="*/ 23738 h 1055231"/>
              <a:gd name="connsiteX125" fmla="*/ 1025811 w 2734635"/>
              <a:gd name="connsiteY125" fmla="*/ 16832 h 1055231"/>
              <a:gd name="connsiteX126" fmla="*/ 1091701 w 2734635"/>
              <a:gd name="connsiteY126" fmla="*/ 10790 h 1055231"/>
              <a:gd name="connsiteX127" fmla="*/ 1158882 w 2734635"/>
              <a:gd name="connsiteY127" fmla="*/ 6042 h 1055231"/>
              <a:gd name="connsiteX128" fmla="*/ 1227356 w 2734635"/>
              <a:gd name="connsiteY128" fmla="*/ 3021 h 1055231"/>
              <a:gd name="connsiteX129" fmla="*/ 1297121 w 2734635"/>
              <a:gd name="connsiteY129" fmla="*/ 863 h 105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734635" h="1055231">
                <a:moveTo>
                  <a:pt x="1367318" y="0"/>
                </a:moveTo>
                <a:lnTo>
                  <a:pt x="1437514" y="863"/>
                </a:lnTo>
                <a:lnTo>
                  <a:pt x="1507279" y="3021"/>
                </a:lnTo>
                <a:lnTo>
                  <a:pt x="1575322" y="6042"/>
                </a:lnTo>
                <a:lnTo>
                  <a:pt x="1642934" y="10790"/>
                </a:lnTo>
                <a:lnTo>
                  <a:pt x="1708824" y="16832"/>
                </a:lnTo>
                <a:lnTo>
                  <a:pt x="1773852" y="23738"/>
                </a:lnTo>
                <a:lnTo>
                  <a:pt x="1837158" y="32369"/>
                </a:lnTo>
                <a:lnTo>
                  <a:pt x="1899602" y="41433"/>
                </a:lnTo>
                <a:lnTo>
                  <a:pt x="1959894" y="52222"/>
                </a:lnTo>
                <a:lnTo>
                  <a:pt x="2019323" y="63875"/>
                </a:lnTo>
                <a:lnTo>
                  <a:pt x="2076169" y="76823"/>
                </a:lnTo>
                <a:lnTo>
                  <a:pt x="2131293" y="90202"/>
                </a:lnTo>
                <a:lnTo>
                  <a:pt x="2185555" y="105308"/>
                </a:lnTo>
                <a:lnTo>
                  <a:pt x="2236802" y="120845"/>
                </a:lnTo>
                <a:lnTo>
                  <a:pt x="2286327" y="137245"/>
                </a:lnTo>
                <a:lnTo>
                  <a:pt x="2334130" y="154940"/>
                </a:lnTo>
                <a:lnTo>
                  <a:pt x="2379348" y="173067"/>
                </a:lnTo>
                <a:lnTo>
                  <a:pt x="2422413" y="192057"/>
                </a:lnTo>
                <a:lnTo>
                  <a:pt x="2462894" y="211910"/>
                </a:lnTo>
                <a:lnTo>
                  <a:pt x="2500792" y="232626"/>
                </a:lnTo>
                <a:lnTo>
                  <a:pt x="2536536" y="254205"/>
                </a:lnTo>
                <a:lnTo>
                  <a:pt x="2569696" y="276216"/>
                </a:lnTo>
                <a:lnTo>
                  <a:pt x="2599841" y="299090"/>
                </a:lnTo>
                <a:lnTo>
                  <a:pt x="2626972" y="322396"/>
                </a:lnTo>
                <a:lnTo>
                  <a:pt x="2651519" y="346133"/>
                </a:lnTo>
                <a:lnTo>
                  <a:pt x="2673052" y="370734"/>
                </a:lnTo>
                <a:lnTo>
                  <a:pt x="2691139" y="395766"/>
                </a:lnTo>
                <a:lnTo>
                  <a:pt x="2691853" y="396940"/>
                </a:lnTo>
                <a:lnTo>
                  <a:pt x="2706643" y="421229"/>
                </a:lnTo>
                <a:lnTo>
                  <a:pt x="2718701" y="447556"/>
                </a:lnTo>
                <a:lnTo>
                  <a:pt x="2727744" y="473452"/>
                </a:lnTo>
                <a:lnTo>
                  <a:pt x="2732912" y="500642"/>
                </a:lnTo>
                <a:lnTo>
                  <a:pt x="2734635" y="527832"/>
                </a:lnTo>
                <a:lnTo>
                  <a:pt x="2732912" y="555022"/>
                </a:lnTo>
                <a:lnTo>
                  <a:pt x="2727744" y="581348"/>
                </a:lnTo>
                <a:lnTo>
                  <a:pt x="2718701" y="608107"/>
                </a:lnTo>
                <a:lnTo>
                  <a:pt x="2706643" y="634002"/>
                </a:lnTo>
                <a:lnTo>
                  <a:pt x="2691139" y="659897"/>
                </a:lnTo>
                <a:lnTo>
                  <a:pt x="2673052" y="684498"/>
                </a:lnTo>
                <a:lnTo>
                  <a:pt x="2651519" y="709098"/>
                </a:lnTo>
                <a:lnTo>
                  <a:pt x="2626972" y="732835"/>
                </a:lnTo>
                <a:lnTo>
                  <a:pt x="2599841" y="756573"/>
                </a:lnTo>
                <a:lnTo>
                  <a:pt x="2569696" y="779015"/>
                </a:lnTo>
                <a:lnTo>
                  <a:pt x="2536536" y="801458"/>
                </a:lnTo>
                <a:lnTo>
                  <a:pt x="2500792" y="822606"/>
                </a:lnTo>
                <a:lnTo>
                  <a:pt x="2462894" y="843322"/>
                </a:lnTo>
                <a:lnTo>
                  <a:pt x="2422413" y="863606"/>
                </a:lnTo>
                <a:lnTo>
                  <a:pt x="2379348" y="882596"/>
                </a:lnTo>
                <a:lnTo>
                  <a:pt x="2334130" y="900723"/>
                </a:lnTo>
                <a:lnTo>
                  <a:pt x="2286327" y="917986"/>
                </a:lnTo>
                <a:lnTo>
                  <a:pt x="2236802" y="934818"/>
                </a:lnTo>
                <a:lnTo>
                  <a:pt x="2185555" y="950355"/>
                </a:lnTo>
                <a:lnTo>
                  <a:pt x="2131293" y="965029"/>
                </a:lnTo>
                <a:lnTo>
                  <a:pt x="2076169" y="978840"/>
                </a:lnTo>
                <a:lnTo>
                  <a:pt x="2019323" y="991788"/>
                </a:lnTo>
                <a:lnTo>
                  <a:pt x="1959894" y="1003441"/>
                </a:lnTo>
                <a:lnTo>
                  <a:pt x="1899602" y="1014230"/>
                </a:lnTo>
                <a:lnTo>
                  <a:pt x="1837158" y="1023294"/>
                </a:lnTo>
                <a:lnTo>
                  <a:pt x="1773852" y="1031926"/>
                </a:lnTo>
                <a:lnTo>
                  <a:pt x="1708824" y="1038831"/>
                </a:lnTo>
                <a:lnTo>
                  <a:pt x="1642934" y="1044873"/>
                </a:lnTo>
                <a:lnTo>
                  <a:pt x="1575322" y="1049621"/>
                </a:lnTo>
                <a:lnTo>
                  <a:pt x="1507279" y="1052642"/>
                </a:lnTo>
                <a:lnTo>
                  <a:pt x="1437514" y="1054800"/>
                </a:lnTo>
                <a:lnTo>
                  <a:pt x="1367318" y="1055231"/>
                </a:lnTo>
                <a:lnTo>
                  <a:pt x="1297121" y="1054800"/>
                </a:lnTo>
                <a:lnTo>
                  <a:pt x="1227356" y="1052642"/>
                </a:lnTo>
                <a:lnTo>
                  <a:pt x="1158882" y="1049621"/>
                </a:lnTo>
                <a:lnTo>
                  <a:pt x="1091701" y="1044873"/>
                </a:lnTo>
                <a:lnTo>
                  <a:pt x="1025811" y="1038831"/>
                </a:lnTo>
                <a:lnTo>
                  <a:pt x="960783" y="1031926"/>
                </a:lnTo>
                <a:lnTo>
                  <a:pt x="897477" y="1023294"/>
                </a:lnTo>
                <a:lnTo>
                  <a:pt x="835033" y="1014230"/>
                </a:lnTo>
                <a:lnTo>
                  <a:pt x="774742" y="1003441"/>
                </a:lnTo>
                <a:lnTo>
                  <a:pt x="715312" y="991788"/>
                </a:lnTo>
                <a:lnTo>
                  <a:pt x="658466" y="978840"/>
                </a:lnTo>
                <a:lnTo>
                  <a:pt x="603342" y="965029"/>
                </a:lnTo>
                <a:lnTo>
                  <a:pt x="549080" y="950355"/>
                </a:lnTo>
                <a:lnTo>
                  <a:pt x="497833" y="934818"/>
                </a:lnTo>
                <a:lnTo>
                  <a:pt x="448308" y="917986"/>
                </a:lnTo>
                <a:lnTo>
                  <a:pt x="400506" y="900723"/>
                </a:lnTo>
                <a:lnTo>
                  <a:pt x="355287" y="882596"/>
                </a:lnTo>
                <a:lnTo>
                  <a:pt x="312222" y="863606"/>
                </a:lnTo>
                <a:lnTo>
                  <a:pt x="271741" y="843322"/>
                </a:lnTo>
                <a:lnTo>
                  <a:pt x="233844" y="822606"/>
                </a:lnTo>
                <a:lnTo>
                  <a:pt x="198100" y="801458"/>
                </a:lnTo>
                <a:lnTo>
                  <a:pt x="164939" y="779015"/>
                </a:lnTo>
                <a:lnTo>
                  <a:pt x="134794" y="756573"/>
                </a:lnTo>
                <a:lnTo>
                  <a:pt x="107663" y="732835"/>
                </a:lnTo>
                <a:lnTo>
                  <a:pt x="83116" y="709098"/>
                </a:lnTo>
                <a:lnTo>
                  <a:pt x="61583" y="684498"/>
                </a:lnTo>
                <a:lnTo>
                  <a:pt x="43065" y="659897"/>
                </a:lnTo>
                <a:lnTo>
                  <a:pt x="27992" y="634002"/>
                </a:lnTo>
                <a:lnTo>
                  <a:pt x="15934" y="608107"/>
                </a:lnTo>
                <a:lnTo>
                  <a:pt x="6890" y="581348"/>
                </a:lnTo>
                <a:lnTo>
                  <a:pt x="1723" y="555022"/>
                </a:lnTo>
                <a:lnTo>
                  <a:pt x="0" y="527832"/>
                </a:lnTo>
                <a:lnTo>
                  <a:pt x="1723" y="500642"/>
                </a:lnTo>
                <a:lnTo>
                  <a:pt x="6890" y="473452"/>
                </a:lnTo>
                <a:lnTo>
                  <a:pt x="15934" y="447556"/>
                </a:lnTo>
                <a:lnTo>
                  <a:pt x="27992" y="421229"/>
                </a:lnTo>
                <a:lnTo>
                  <a:pt x="42370" y="396940"/>
                </a:lnTo>
                <a:lnTo>
                  <a:pt x="43065" y="395766"/>
                </a:lnTo>
                <a:lnTo>
                  <a:pt x="61583" y="370734"/>
                </a:lnTo>
                <a:lnTo>
                  <a:pt x="83116" y="346133"/>
                </a:lnTo>
                <a:lnTo>
                  <a:pt x="107663" y="322396"/>
                </a:lnTo>
                <a:lnTo>
                  <a:pt x="134794" y="299090"/>
                </a:lnTo>
                <a:lnTo>
                  <a:pt x="164939" y="276216"/>
                </a:lnTo>
                <a:lnTo>
                  <a:pt x="198100" y="254205"/>
                </a:lnTo>
                <a:lnTo>
                  <a:pt x="233844" y="232626"/>
                </a:lnTo>
                <a:lnTo>
                  <a:pt x="271741" y="211910"/>
                </a:lnTo>
                <a:lnTo>
                  <a:pt x="312222" y="192057"/>
                </a:lnTo>
                <a:lnTo>
                  <a:pt x="355287" y="173067"/>
                </a:lnTo>
                <a:lnTo>
                  <a:pt x="400506" y="154940"/>
                </a:lnTo>
                <a:lnTo>
                  <a:pt x="448308" y="137245"/>
                </a:lnTo>
                <a:lnTo>
                  <a:pt x="497833" y="120845"/>
                </a:lnTo>
                <a:lnTo>
                  <a:pt x="549080" y="105308"/>
                </a:lnTo>
                <a:lnTo>
                  <a:pt x="603342" y="90202"/>
                </a:lnTo>
                <a:lnTo>
                  <a:pt x="658466" y="76823"/>
                </a:lnTo>
                <a:lnTo>
                  <a:pt x="715312" y="63875"/>
                </a:lnTo>
                <a:lnTo>
                  <a:pt x="774742" y="52222"/>
                </a:lnTo>
                <a:lnTo>
                  <a:pt x="835033" y="41433"/>
                </a:lnTo>
                <a:lnTo>
                  <a:pt x="897477" y="32369"/>
                </a:lnTo>
                <a:lnTo>
                  <a:pt x="960783" y="23738"/>
                </a:lnTo>
                <a:lnTo>
                  <a:pt x="1025811" y="16832"/>
                </a:lnTo>
                <a:lnTo>
                  <a:pt x="1091701" y="10790"/>
                </a:lnTo>
                <a:lnTo>
                  <a:pt x="1158882" y="6042"/>
                </a:lnTo>
                <a:lnTo>
                  <a:pt x="1227356" y="3021"/>
                </a:lnTo>
                <a:lnTo>
                  <a:pt x="1297121" y="863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53000">
                <a:schemeClr val="accent5">
                  <a:lumMod val="60000"/>
                  <a:lumOff val="40000"/>
                </a:schemeClr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0" name="Полилиния 39"/>
          <p:cNvSpPr>
            <a:spLocks/>
          </p:cNvSpPr>
          <p:nvPr/>
        </p:nvSpPr>
        <p:spPr bwMode="auto">
          <a:xfrm>
            <a:off x="11146605" y="5757982"/>
            <a:ext cx="3919591" cy="1507971"/>
          </a:xfrm>
          <a:custGeom>
            <a:avLst/>
            <a:gdLst>
              <a:gd name="connsiteX0" fmla="*/ 2231787 w 4472662"/>
              <a:gd name="connsiteY0" fmla="*/ 0 h 1720752"/>
              <a:gd name="connsiteX1" fmla="*/ 2259567 w 4472662"/>
              <a:gd name="connsiteY1" fmla="*/ 140 h 1720752"/>
              <a:gd name="connsiteX2" fmla="*/ 2351425 w 4472662"/>
              <a:gd name="connsiteY2" fmla="*/ 828 h 1720752"/>
              <a:gd name="connsiteX3" fmla="*/ 2464793 w 4472662"/>
              <a:gd name="connsiteY3" fmla="*/ 4274 h 1720752"/>
              <a:gd name="connsiteX4" fmla="*/ 2576868 w 4472662"/>
              <a:gd name="connsiteY4" fmla="*/ 9873 h 1720752"/>
              <a:gd name="connsiteX5" fmla="*/ 2686788 w 4472662"/>
              <a:gd name="connsiteY5" fmla="*/ 17196 h 1720752"/>
              <a:gd name="connsiteX6" fmla="*/ 2795415 w 4472662"/>
              <a:gd name="connsiteY6" fmla="*/ 27103 h 1720752"/>
              <a:gd name="connsiteX7" fmla="*/ 2901024 w 4472662"/>
              <a:gd name="connsiteY7" fmla="*/ 38302 h 1720752"/>
              <a:gd name="connsiteX8" fmla="*/ 3005340 w 4472662"/>
              <a:gd name="connsiteY8" fmla="*/ 52085 h 1720752"/>
              <a:gd name="connsiteX9" fmla="*/ 3106639 w 4472662"/>
              <a:gd name="connsiteY9" fmla="*/ 67592 h 1720752"/>
              <a:gd name="connsiteX10" fmla="*/ 3205782 w 4472662"/>
              <a:gd name="connsiteY10" fmla="*/ 84390 h 1720752"/>
              <a:gd name="connsiteX11" fmla="*/ 3301908 w 4472662"/>
              <a:gd name="connsiteY11" fmla="*/ 103773 h 1720752"/>
              <a:gd name="connsiteX12" fmla="*/ 3395879 w 4472662"/>
              <a:gd name="connsiteY12" fmla="*/ 124449 h 1720752"/>
              <a:gd name="connsiteX13" fmla="*/ 3486401 w 4472662"/>
              <a:gd name="connsiteY13" fmla="*/ 146847 h 1720752"/>
              <a:gd name="connsiteX14" fmla="*/ 3573906 w 4472662"/>
              <a:gd name="connsiteY14" fmla="*/ 170968 h 1720752"/>
              <a:gd name="connsiteX15" fmla="*/ 3658394 w 4472662"/>
              <a:gd name="connsiteY15" fmla="*/ 196381 h 1720752"/>
              <a:gd name="connsiteX16" fmla="*/ 3739433 w 4472662"/>
              <a:gd name="connsiteY16" fmla="*/ 223087 h 1720752"/>
              <a:gd name="connsiteX17" fmla="*/ 3817454 w 4472662"/>
              <a:gd name="connsiteY17" fmla="*/ 251946 h 1720752"/>
              <a:gd name="connsiteX18" fmla="*/ 3891596 w 4472662"/>
              <a:gd name="connsiteY18" fmla="*/ 281667 h 1720752"/>
              <a:gd name="connsiteX19" fmla="*/ 3961859 w 4472662"/>
              <a:gd name="connsiteY19" fmla="*/ 313111 h 1720752"/>
              <a:gd name="connsiteX20" fmla="*/ 4027811 w 4472662"/>
              <a:gd name="connsiteY20" fmla="*/ 345416 h 1720752"/>
              <a:gd name="connsiteX21" fmla="*/ 4090314 w 4472662"/>
              <a:gd name="connsiteY21" fmla="*/ 379444 h 1720752"/>
              <a:gd name="connsiteX22" fmla="*/ 4148938 w 4472662"/>
              <a:gd name="connsiteY22" fmla="*/ 414333 h 1720752"/>
              <a:gd name="connsiteX23" fmla="*/ 4202389 w 4472662"/>
              <a:gd name="connsiteY23" fmla="*/ 450084 h 1720752"/>
              <a:gd name="connsiteX24" fmla="*/ 4251961 w 4472662"/>
              <a:gd name="connsiteY24" fmla="*/ 487558 h 1720752"/>
              <a:gd name="connsiteX25" fmla="*/ 4296791 w 4472662"/>
              <a:gd name="connsiteY25" fmla="*/ 525463 h 1720752"/>
              <a:gd name="connsiteX26" fmla="*/ 4336449 w 4472662"/>
              <a:gd name="connsiteY26" fmla="*/ 564660 h 1720752"/>
              <a:gd name="connsiteX27" fmla="*/ 4372227 w 4472662"/>
              <a:gd name="connsiteY27" fmla="*/ 604287 h 1720752"/>
              <a:gd name="connsiteX28" fmla="*/ 4401969 w 4472662"/>
              <a:gd name="connsiteY28" fmla="*/ 645207 h 1720752"/>
              <a:gd name="connsiteX29" fmla="*/ 4418044 w 4472662"/>
              <a:gd name="connsiteY29" fmla="*/ 672070 h 1720752"/>
              <a:gd name="connsiteX30" fmla="*/ 4418044 w 4472662"/>
              <a:gd name="connsiteY30" fmla="*/ 672071 h 1720752"/>
              <a:gd name="connsiteX31" fmla="*/ 4426970 w 4472662"/>
              <a:gd name="connsiteY31" fmla="*/ 686988 h 1720752"/>
              <a:gd name="connsiteX32" fmla="*/ 4446368 w 4472662"/>
              <a:gd name="connsiteY32" fmla="*/ 729200 h 1720752"/>
              <a:gd name="connsiteX33" fmla="*/ 4460592 w 4472662"/>
              <a:gd name="connsiteY33" fmla="*/ 772274 h 1720752"/>
              <a:gd name="connsiteX34" fmla="*/ 4469644 w 4472662"/>
              <a:gd name="connsiteY34" fmla="*/ 816209 h 1720752"/>
              <a:gd name="connsiteX35" fmla="*/ 4472662 w 4472662"/>
              <a:gd name="connsiteY35" fmla="*/ 860575 h 1720752"/>
              <a:gd name="connsiteX36" fmla="*/ 4469644 w 4472662"/>
              <a:gd name="connsiteY36" fmla="*/ 904940 h 1720752"/>
              <a:gd name="connsiteX37" fmla="*/ 4460592 w 4472662"/>
              <a:gd name="connsiteY37" fmla="*/ 948445 h 1720752"/>
              <a:gd name="connsiteX38" fmla="*/ 4446368 w 4472662"/>
              <a:gd name="connsiteY38" fmla="*/ 991087 h 1720752"/>
              <a:gd name="connsiteX39" fmla="*/ 4426970 w 4472662"/>
              <a:gd name="connsiteY39" fmla="*/ 1033730 h 1720752"/>
              <a:gd name="connsiteX40" fmla="*/ 4401968 w 4472662"/>
              <a:gd name="connsiteY40" fmla="*/ 1075511 h 1720752"/>
              <a:gd name="connsiteX41" fmla="*/ 4372226 w 4472662"/>
              <a:gd name="connsiteY41" fmla="*/ 1116431 h 1720752"/>
              <a:gd name="connsiteX42" fmla="*/ 4336448 w 4472662"/>
              <a:gd name="connsiteY42" fmla="*/ 1156059 h 1720752"/>
              <a:gd name="connsiteX43" fmla="*/ 4296790 w 4472662"/>
              <a:gd name="connsiteY43" fmla="*/ 1195256 h 1720752"/>
              <a:gd name="connsiteX44" fmla="*/ 4251960 w 4472662"/>
              <a:gd name="connsiteY44" fmla="*/ 1233160 h 1720752"/>
              <a:gd name="connsiteX45" fmla="*/ 4202388 w 4472662"/>
              <a:gd name="connsiteY45" fmla="*/ 1270634 h 1720752"/>
              <a:gd name="connsiteX46" fmla="*/ 4148937 w 4472662"/>
              <a:gd name="connsiteY46" fmla="*/ 1306385 h 1720752"/>
              <a:gd name="connsiteX47" fmla="*/ 4090313 w 4472662"/>
              <a:gd name="connsiteY47" fmla="*/ 1341275 h 1720752"/>
              <a:gd name="connsiteX48" fmla="*/ 4027810 w 4472662"/>
              <a:gd name="connsiteY48" fmla="*/ 1374872 h 1720752"/>
              <a:gd name="connsiteX49" fmla="*/ 3961858 w 4472662"/>
              <a:gd name="connsiteY49" fmla="*/ 1407608 h 1720752"/>
              <a:gd name="connsiteX50" fmla="*/ 3891595 w 4472662"/>
              <a:gd name="connsiteY50" fmla="*/ 1438621 h 1720752"/>
              <a:gd name="connsiteX51" fmla="*/ 3817453 w 4472662"/>
              <a:gd name="connsiteY51" fmla="*/ 1468772 h 1720752"/>
              <a:gd name="connsiteX52" fmla="*/ 3739432 w 4472662"/>
              <a:gd name="connsiteY52" fmla="*/ 1497201 h 1720752"/>
              <a:gd name="connsiteX53" fmla="*/ 3658393 w 4472662"/>
              <a:gd name="connsiteY53" fmla="*/ 1524337 h 1720752"/>
              <a:gd name="connsiteX54" fmla="*/ 3573905 w 4472662"/>
              <a:gd name="connsiteY54" fmla="*/ 1550181 h 1720752"/>
              <a:gd name="connsiteX55" fmla="*/ 3486400 w 4472662"/>
              <a:gd name="connsiteY55" fmla="*/ 1573872 h 1720752"/>
              <a:gd name="connsiteX56" fmla="*/ 3395878 w 4472662"/>
              <a:gd name="connsiteY56" fmla="*/ 1596270 h 1720752"/>
              <a:gd name="connsiteX57" fmla="*/ 3301907 w 4472662"/>
              <a:gd name="connsiteY57" fmla="*/ 1616945 h 1720752"/>
              <a:gd name="connsiteX58" fmla="*/ 3205781 w 4472662"/>
              <a:gd name="connsiteY58" fmla="*/ 1635897 h 1720752"/>
              <a:gd name="connsiteX59" fmla="*/ 3106638 w 4472662"/>
              <a:gd name="connsiteY59" fmla="*/ 1653127 h 1720752"/>
              <a:gd name="connsiteX60" fmla="*/ 3005339 w 4472662"/>
              <a:gd name="connsiteY60" fmla="*/ 1668203 h 1720752"/>
              <a:gd name="connsiteX61" fmla="*/ 2901023 w 4472662"/>
              <a:gd name="connsiteY61" fmla="*/ 1681986 h 1720752"/>
              <a:gd name="connsiteX62" fmla="*/ 2795414 w 4472662"/>
              <a:gd name="connsiteY62" fmla="*/ 1693616 h 1720752"/>
              <a:gd name="connsiteX63" fmla="*/ 2686787 w 4472662"/>
              <a:gd name="connsiteY63" fmla="*/ 1703523 h 1720752"/>
              <a:gd name="connsiteX64" fmla="*/ 2576867 w 4472662"/>
              <a:gd name="connsiteY64" fmla="*/ 1710845 h 1720752"/>
              <a:gd name="connsiteX65" fmla="*/ 2464792 w 4472662"/>
              <a:gd name="connsiteY65" fmla="*/ 1716445 h 1720752"/>
              <a:gd name="connsiteX66" fmla="*/ 2351424 w 4472662"/>
              <a:gd name="connsiteY66" fmla="*/ 1719891 h 1720752"/>
              <a:gd name="connsiteX67" fmla="*/ 2236331 w 4472662"/>
              <a:gd name="connsiteY67" fmla="*/ 1720752 h 1720752"/>
              <a:gd name="connsiteX68" fmla="*/ 2121238 w 4472662"/>
              <a:gd name="connsiteY68" fmla="*/ 1719891 h 1720752"/>
              <a:gd name="connsiteX69" fmla="*/ 2007870 w 4472662"/>
              <a:gd name="connsiteY69" fmla="*/ 1716445 h 1720752"/>
              <a:gd name="connsiteX70" fmla="*/ 1895795 w 4472662"/>
              <a:gd name="connsiteY70" fmla="*/ 1710845 h 1720752"/>
              <a:gd name="connsiteX71" fmla="*/ 1785875 w 4472662"/>
              <a:gd name="connsiteY71" fmla="*/ 1703523 h 1720752"/>
              <a:gd name="connsiteX72" fmla="*/ 1677248 w 4472662"/>
              <a:gd name="connsiteY72" fmla="*/ 1693616 h 1720752"/>
              <a:gd name="connsiteX73" fmla="*/ 1571639 w 4472662"/>
              <a:gd name="connsiteY73" fmla="*/ 1681986 h 1720752"/>
              <a:gd name="connsiteX74" fmla="*/ 1467323 w 4472662"/>
              <a:gd name="connsiteY74" fmla="*/ 1668203 h 1720752"/>
              <a:gd name="connsiteX75" fmla="*/ 1366024 w 4472662"/>
              <a:gd name="connsiteY75" fmla="*/ 1653127 h 1720752"/>
              <a:gd name="connsiteX76" fmla="*/ 1266881 w 4472662"/>
              <a:gd name="connsiteY76" fmla="*/ 1635897 h 1720752"/>
              <a:gd name="connsiteX77" fmla="*/ 1170755 w 4472662"/>
              <a:gd name="connsiteY77" fmla="*/ 1616945 h 1720752"/>
              <a:gd name="connsiteX78" fmla="*/ 1076784 w 4472662"/>
              <a:gd name="connsiteY78" fmla="*/ 1596270 h 1720752"/>
              <a:gd name="connsiteX79" fmla="*/ 985831 w 4472662"/>
              <a:gd name="connsiteY79" fmla="*/ 1573872 h 1720752"/>
              <a:gd name="connsiteX80" fmla="*/ 898757 w 4472662"/>
              <a:gd name="connsiteY80" fmla="*/ 1550181 h 1720752"/>
              <a:gd name="connsiteX81" fmla="*/ 814269 w 4472662"/>
              <a:gd name="connsiteY81" fmla="*/ 1524337 h 1720752"/>
              <a:gd name="connsiteX82" fmla="*/ 733230 w 4472662"/>
              <a:gd name="connsiteY82" fmla="*/ 1497201 h 1720752"/>
              <a:gd name="connsiteX83" fmla="*/ 655209 w 4472662"/>
              <a:gd name="connsiteY83" fmla="*/ 1468772 h 1720752"/>
              <a:gd name="connsiteX84" fmla="*/ 581067 w 4472662"/>
              <a:gd name="connsiteY84" fmla="*/ 1438621 h 1720752"/>
              <a:gd name="connsiteX85" fmla="*/ 510804 w 4472662"/>
              <a:gd name="connsiteY85" fmla="*/ 1407608 h 1720752"/>
              <a:gd name="connsiteX86" fmla="*/ 444421 w 4472662"/>
              <a:gd name="connsiteY86" fmla="*/ 1374872 h 1720752"/>
              <a:gd name="connsiteX87" fmla="*/ 382349 w 4472662"/>
              <a:gd name="connsiteY87" fmla="*/ 1341275 h 1720752"/>
              <a:gd name="connsiteX88" fmla="*/ 323725 w 4472662"/>
              <a:gd name="connsiteY88" fmla="*/ 1306385 h 1720752"/>
              <a:gd name="connsiteX89" fmla="*/ 270274 w 4472662"/>
              <a:gd name="connsiteY89" fmla="*/ 1270634 h 1720752"/>
              <a:gd name="connsiteX90" fmla="*/ 220702 w 4472662"/>
              <a:gd name="connsiteY90" fmla="*/ 1233160 h 1720752"/>
              <a:gd name="connsiteX91" fmla="*/ 175872 w 4472662"/>
              <a:gd name="connsiteY91" fmla="*/ 1195256 h 1720752"/>
              <a:gd name="connsiteX92" fmla="*/ 136214 w 4472662"/>
              <a:gd name="connsiteY92" fmla="*/ 1156059 h 1720752"/>
              <a:gd name="connsiteX93" fmla="*/ 100437 w 4472662"/>
              <a:gd name="connsiteY93" fmla="*/ 1116431 h 1720752"/>
              <a:gd name="connsiteX94" fmla="*/ 70694 w 4472662"/>
              <a:gd name="connsiteY94" fmla="*/ 1075511 h 1720752"/>
              <a:gd name="connsiteX95" fmla="*/ 45692 w 4472662"/>
              <a:gd name="connsiteY95" fmla="*/ 1033730 h 1720752"/>
              <a:gd name="connsiteX96" fmla="*/ 26295 w 4472662"/>
              <a:gd name="connsiteY96" fmla="*/ 991087 h 1720752"/>
              <a:gd name="connsiteX97" fmla="*/ 11639 w 4472662"/>
              <a:gd name="connsiteY97" fmla="*/ 948445 h 1720752"/>
              <a:gd name="connsiteX98" fmla="*/ 3017 w 4472662"/>
              <a:gd name="connsiteY98" fmla="*/ 904940 h 1720752"/>
              <a:gd name="connsiteX99" fmla="*/ 0 w 4472662"/>
              <a:gd name="connsiteY99" fmla="*/ 860575 h 1720752"/>
              <a:gd name="connsiteX100" fmla="*/ 3017 w 4472662"/>
              <a:gd name="connsiteY100" fmla="*/ 816209 h 1720752"/>
              <a:gd name="connsiteX101" fmla="*/ 11639 w 4472662"/>
              <a:gd name="connsiteY101" fmla="*/ 772274 h 1720752"/>
              <a:gd name="connsiteX102" fmla="*/ 26295 w 4472662"/>
              <a:gd name="connsiteY102" fmla="*/ 729200 h 1720752"/>
              <a:gd name="connsiteX103" fmla="*/ 44240 w 4472662"/>
              <a:gd name="connsiteY103" fmla="*/ 690148 h 1720752"/>
              <a:gd name="connsiteX104" fmla="*/ 45461 w 4472662"/>
              <a:gd name="connsiteY104" fmla="*/ 691954 h 1720752"/>
              <a:gd name="connsiteX105" fmla="*/ 70336 w 4472662"/>
              <a:gd name="connsiteY105" fmla="*/ 719922 h 1720752"/>
              <a:gd name="connsiteX106" fmla="*/ 99929 w 4472662"/>
              <a:gd name="connsiteY106" fmla="*/ 747313 h 1720752"/>
              <a:gd name="connsiteX107" fmla="*/ 135526 w 4472662"/>
              <a:gd name="connsiteY107" fmla="*/ 773840 h 1720752"/>
              <a:gd name="connsiteX108" fmla="*/ 174983 w 4472662"/>
              <a:gd name="connsiteY108" fmla="*/ 800078 h 1720752"/>
              <a:gd name="connsiteX109" fmla="*/ 219587 w 4472662"/>
              <a:gd name="connsiteY109" fmla="*/ 825450 h 1720752"/>
              <a:gd name="connsiteX110" fmla="*/ 268908 w 4472662"/>
              <a:gd name="connsiteY110" fmla="*/ 850535 h 1720752"/>
              <a:gd name="connsiteX111" fmla="*/ 322089 w 4472662"/>
              <a:gd name="connsiteY111" fmla="*/ 874466 h 1720752"/>
              <a:gd name="connsiteX112" fmla="*/ 380417 w 4472662"/>
              <a:gd name="connsiteY112" fmla="*/ 897821 h 1720752"/>
              <a:gd name="connsiteX113" fmla="*/ 442175 w 4472662"/>
              <a:gd name="connsiteY113" fmla="*/ 920311 h 1720752"/>
              <a:gd name="connsiteX114" fmla="*/ 508223 w 4472662"/>
              <a:gd name="connsiteY114" fmla="*/ 942223 h 1720752"/>
              <a:gd name="connsiteX115" fmla="*/ 578130 w 4472662"/>
              <a:gd name="connsiteY115" fmla="*/ 962983 h 1720752"/>
              <a:gd name="connsiteX116" fmla="*/ 651898 w 4472662"/>
              <a:gd name="connsiteY116" fmla="*/ 983166 h 1720752"/>
              <a:gd name="connsiteX117" fmla="*/ 729525 w 4472662"/>
              <a:gd name="connsiteY117" fmla="*/ 1002196 h 1720752"/>
              <a:gd name="connsiteX118" fmla="*/ 810154 w 4472662"/>
              <a:gd name="connsiteY118" fmla="*/ 1020360 h 1720752"/>
              <a:gd name="connsiteX119" fmla="*/ 894215 w 4472662"/>
              <a:gd name="connsiteY119" fmla="*/ 1037660 h 1720752"/>
              <a:gd name="connsiteX120" fmla="*/ 980849 w 4472662"/>
              <a:gd name="connsiteY120" fmla="*/ 1053518 h 1720752"/>
              <a:gd name="connsiteX121" fmla="*/ 1071342 w 4472662"/>
              <a:gd name="connsiteY121" fmla="*/ 1068511 h 1720752"/>
              <a:gd name="connsiteX122" fmla="*/ 1164838 w 4472662"/>
              <a:gd name="connsiteY122" fmla="*/ 1082351 h 1720752"/>
              <a:gd name="connsiteX123" fmla="*/ 1260479 w 4472662"/>
              <a:gd name="connsiteY123" fmla="*/ 1095037 h 1720752"/>
              <a:gd name="connsiteX124" fmla="*/ 1359121 w 4472662"/>
              <a:gd name="connsiteY124" fmla="*/ 1106571 h 1720752"/>
              <a:gd name="connsiteX125" fmla="*/ 1459908 w 4472662"/>
              <a:gd name="connsiteY125" fmla="*/ 1116662 h 1720752"/>
              <a:gd name="connsiteX126" fmla="*/ 1563697 w 4472662"/>
              <a:gd name="connsiteY126" fmla="*/ 1125889 h 1720752"/>
              <a:gd name="connsiteX127" fmla="*/ 1668772 w 4472662"/>
              <a:gd name="connsiteY127" fmla="*/ 1133673 h 1720752"/>
              <a:gd name="connsiteX128" fmla="*/ 1776850 w 4472662"/>
              <a:gd name="connsiteY128" fmla="*/ 1140305 h 1720752"/>
              <a:gd name="connsiteX129" fmla="*/ 1886215 w 4472662"/>
              <a:gd name="connsiteY129" fmla="*/ 1145207 h 1720752"/>
              <a:gd name="connsiteX130" fmla="*/ 1997724 w 4472662"/>
              <a:gd name="connsiteY130" fmla="*/ 1148955 h 1720752"/>
              <a:gd name="connsiteX131" fmla="*/ 2110519 w 4472662"/>
              <a:gd name="connsiteY131" fmla="*/ 1151262 h 1720752"/>
              <a:gd name="connsiteX132" fmla="*/ 2225030 w 4472662"/>
              <a:gd name="connsiteY132" fmla="*/ 1151838 h 1720752"/>
              <a:gd name="connsiteX133" fmla="*/ 2225031 w 4472662"/>
              <a:gd name="connsiteY133" fmla="*/ 1151838 h 1720752"/>
              <a:gd name="connsiteX134" fmla="*/ 2110520 w 4472662"/>
              <a:gd name="connsiteY134" fmla="*/ 1151262 h 1720752"/>
              <a:gd name="connsiteX135" fmla="*/ 1997725 w 4472662"/>
              <a:gd name="connsiteY135" fmla="*/ 1148955 h 1720752"/>
              <a:gd name="connsiteX136" fmla="*/ 1886216 w 4472662"/>
              <a:gd name="connsiteY136" fmla="*/ 1145207 h 1720752"/>
              <a:gd name="connsiteX137" fmla="*/ 1776851 w 4472662"/>
              <a:gd name="connsiteY137" fmla="*/ 1140305 h 1720752"/>
              <a:gd name="connsiteX138" fmla="*/ 1668773 w 4472662"/>
              <a:gd name="connsiteY138" fmla="*/ 1133673 h 1720752"/>
              <a:gd name="connsiteX139" fmla="*/ 1563698 w 4472662"/>
              <a:gd name="connsiteY139" fmla="*/ 1125889 h 1720752"/>
              <a:gd name="connsiteX140" fmla="*/ 1459909 w 4472662"/>
              <a:gd name="connsiteY140" fmla="*/ 1116662 h 1720752"/>
              <a:gd name="connsiteX141" fmla="*/ 1359122 w 4472662"/>
              <a:gd name="connsiteY141" fmla="*/ 1106571 h 1720752"/>
              <a:gd name="connsiteX142" fmla="*/ 1260480 w 4472662"/>
              <a:gd name="connsiteY142" fmla="*/ 1095037 h 1720752"/>
              <a:gd name="connsiteX143" fmla="*/ 1164839 w 4472662"/>
              <a:gd name="connsiteY143" fmla="*/ 1082351 h 1720752"/>
              <a:gd name="connsiteX144" fmla="*/ 1071343 w 4472662"/>
              <a:gd name="connsiteY144" fmla="*/ 1068511 h 1720752"/>
              <a:gd name="connsiteX145" fmla="*/ 980850 w 4472662"/>
              <a:gd name="connsiteY145" fmla="*/ 1053518 h 1720752"/>
              <a:gd name="connsiteX146" fmla="*/ 894216 w 4472662"/>
              <a:gd name="connsiteY146" fmla="*/ 1037660 h 1720752"/>
              <a:gd name="connsiteX147" fmla="*/ 810155 w 4472662"/>
              <a:gd name="connsiteY147" fmla="*/ 1020360 h 1720752"/>
              <a:gd name="connsiteX148" fmla="*/ 729526 w 4472662"/>
              <a:gd name="connsiteY148" fmla="*/ 1002196 h 1720752"/>
              <a:gd name="connsiteX149" fmla="*/ 651899 w 4472662"/>
              <a:gd name="connsiteY149" fmla="*/ 983166 h 1720752"/>
              <a:gd name="connsiteX150" fmla="*/ 578131 w 4472662"/>
              <a:gd name="connsiteY150" fmla="*/ 962983 h 1720752"/>
              <a:gd name="connsiteX151" fmla="*/ 508224 w 4472662"/>
              <a:gd name="connsiteY151" fmla="*/ 942223 h 1720752"/>
              <a:gd name="connsiteX152" fmla="*/ 442176 w 4472662"/>
              <a:gd name="connsiteY152" fmla="*/ 920311 h 1720752"/>
              <a:gd name="connsiteX153" fmla="*/ 380418 w 4472662"/>
              <a:gd name="connsiteY153" fmla="*/ 897821 h 1720752"/>
              <a:gd name="connsiteX154" fmla="*/ 322090 w 4472662"/>
              <a:gd name="connsiteY154" fmla="*/ 874466 h 1720752"/>
              <a:gd name="connsiteX155" fmla="*/ 268909 w 4472662"/>
              <a:gd name="connsiteY155" fmla="*/ 850535 h 1720752"/>
              <a:gd name="connsiteX156" fmla="*/ 219588 w 4472662"/>
              <a:gd name="connsiteY156" fmla="*/ 825450 h 1720752"/>
              <a:gd name="connsiteX157" fmla="*/ 174984 w 4472662"/>
              <a:gd name="connsiteY157" fmla="*/ 800078 h 1720752"/>
              <a:gd name="connsiteX158" fmla="*/ 135527 w 4472662"/>
              <a:gd name="connsiteY158" fmla="*/ 773840 h 1720752"/>
              <a:gd name="connsiteX159" fmla="*/ 99930 w 4472662"/>
              <a:gd name="connsiteY159" fmla="*/ 747313 h 1720752"/>
              <a:gd name="connsiteX160" fmla="*/ 70337 w 4472662"/>
              <a:gd name="connsiteY160" fmla="*/ 719922 h 1720752"/>
              <a:gd name="connsiteX161" fmla="*/ 45462 w 4472662"/>
              <a:gd name="connsiteY161" fmla="*/ 691954 h 1720752"/>
              <a:gd name="connsiteX162" fmla="*/ 44241 w 4472662"/>
              <a:gd name="connsiteY162" fmla="*/ 690148 h 1720752"/>
              <a:gd name="connsiteX163" fmla="*/ 45693 w 4472662"/>
              <a:gd name="connsiteY163" fmla="*/ 686988 h 1720752"/>
              <a:gd name="connsiteX164" fmla="*/ 70695 w 4472662"/>
              <a:gd name="connsiteY164" fmla="*/ 645207 h 1720752"/>
              <a:gd name="connsiteX165" fmla="*/ 100438 w 4472662"/>
              <a:gd name="connsiteY165" fmla="*/ 604287 h 1720752"/>
              <a:gd name="connsiteX166" fmla="*/ 136215 w 4472662"/>
              <a:gd name="connsiteY166" fmla="*/ 564660 h 1720752"/>
              <a:gd name="connsiteX167" fmla="*/ 175873 w 4472662"/>
              <a:gd name="connsiteY167" fmla="*/ 525463 h 1720752"/>
              <a:gd name="connsiteX168" fmla="*/ 220703 w 4472662"/>
              <a:gd name="connsiteY168" fmla="*/ 487558 h 1720752"/>
              <a:gd name="connsiteX169" fmla="*/ 270275 w 4472662"/>
              <a:gd name="connsiteY169" fmla="*/ 450084 h 1720752"/>
              <a:gd name="connsiteX170" fmla="*/ 323726 w 4472662"/>
              <a:gd name="connsiteY170" fmla="*/ 414333 h 1720752"/>
              <a:gd name="connsiteX171" fmla="*/ 382350 w 4472662"/>
              <a:gd name="connsiteY171" fmla="*/ 379444 h 1720752"/>
              <a:gd name="connsiteX172" fmla="*/ 444422 w 4472662"/>
              <a:gd name="connsiteY172" fmla="*/ 345416 h 1720752"/>
              <a:gd name="connsiteX173" fmla="*/ 510805 w 4472662"/>
              <a:gd name="connsiteY173" fmla="*/ 313111 h 1720752"/>
              <a:gd name="connsiteX174" fmla="*/ 581068 w 4472662"/>
              <a:gd name="connsiteY174" fmla="*/ 281667 h 1720752"/>
              <a:gd name="connsiteX175" fmla="*/ 655210 w 4472662"/>
              <a:gd name="connsiteY175" fmla="*/ 251946 h 1720752"/>
              <a:gd name="connsiteX176" fmla="*/ 733231 w 4472662"/>
              <a:gd name="connsiteY176" fmla="*/ 223087 h 1720752"/>
              <a:gd name="connsiteX177" fmla="*/ 814270 w 4472662"/>
              <a:gd name="connsiteY177" fmla="*/ 196381 h 1720752"/>
              <a:gd name="connsiteX178" fmla="*/ 898758 w 4472662"/>
              <a:gd name="connsiteY178" fmla="*/ 170968 h 1720752"/>
              <a:gd name="connsiteX179" fmla="*/ 985832 w 4472662"/>
              <a:gd name="connsiteY179" fmla="*/ 146847 h 1720752"/>
              <a:gd name="connsiteX180" fmla="*/ 1076785 w 4472662"/>
              <a:gd name="connsiteY180" fmla="*/ 124449 h 1720752"/>
              <a:gd name="connsiteX181" fmla="*/ 1170756 w 4472662"/>
              <a:gd name="connsiteY181" fmla="*/ 103773 h 1720752"/>
              <a:gd name="connsiteX182" fmla="*/ 1266882 w 4472662"/>
              <a:gd name="connsiteY182" fmla="*/ 84390 h 1720752"/>
              <a:gd name="connsiteX183" fmla="*/ 1366025 w 4472662"/>
              <a:gd name="connsiteY183" fmla="*/ 67592 h 1720752"/>
              <a:gd name="connsiteX184" fmla="*/ 1467324 w 4472662"/>
              <a:gd name="connsiteY184" fmla="*/ 52085 h 1720752"/>
              <a:gd name="connsiteX185" fmla="*/ 1571640 w 4472662"/>
              <a:gd name="connsiteY185" fmla="*/ 38302 h 1720752"/>
              <a:gd name="connsiteX186" fmla="*/ 1677249 w 4472662"/>
              <a:gd name="connsiteY186" fmla="*/ 27103 h 1720752"/>
              <a:gd name="connsiteX187" fmla="*/ 1785876 w 4472662"/>
              <a:gd name="connsiteY187" fmla="*/ 17196 h 1720752"/>
              <a:gd name="connsiteX188" fmla="*/ 1895796 w 4472662"/>
              <a:gd name="connsiteY188" fmla="*/ 9873 h 1720752"/>
              <a:gd name="connsiteX189" fmla="*/ 2007871 w 4472662"/>
              <a:gd name="connsiteY189" fmla="*/ 4274 h 1720752"/>
              <a:gd name="connsiteX190" fmla="*/ 2121239 w 4472662"/>
              <a:gd name="connsiteY190" fmla="*/ 828 h 172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4472662" h="1720752">
                <a:moveTo>
                  <a:pt x="2231787" y="0"/>
                </a:moveTo>
                <a:lnTo>
                  <a:pt x="2259567" y="140"/>
                </a:lnTo>
                <a:lnTo>
                  <a:pt x="2351425" y="828"/>
                </a:lnTo>
                <a:lnTo>
                  <a:pt x="2464793" y="4274"/>
                </a:lnTo>
                <a:lnTo>
                  <a:pt x="2576868" y="9873"/>
                </a:lnTo>
                <a:lnTo>
                  <a:pt x="2686788" y="17196"/>
                </a:lnTo>
                <a:lnTo>
                  <a:pt x="2795415" y="27103"/>
                </a:lnTo>
                <a:lnTo>
                  <a:pt x="2901024" y="38302"/>
                </a:lnTo>
                <a:lnTo>
                  <a:pt x="3005340" y="52085"/>
                </a:lnTo>
                <a:lnTo>
                  <a:pt x="3106639" y="67592"/>
                </a:lnTo>
                <a:lnTo>
                  <a:pt x="3205782" y="84390"/>
                </a:lnTo>
                <a:lnTo>
                  <a:pt x="3301908" y="103773"/>
                </a:lnTo>
                <a:lnTo>
                  <a:pt x="3395879" y="124449"/>
                </a:lnTo>
                <a:lnTo>
                  <a:pt x="3486401" y="146847"/>
                </a:lnTo>
                <a:lnTo>
                  <a:pt x="3573906" y="170968"/>
                </a:lnTo>
                <a:lnTo>
                  <a:pt x="3658394" y="196381"/>
                </a:lnTo>
                <a:lnTo>
                  <a:pt x="3739433" y="223087"/>
                </a:lnTo>
                <a:lnTo>
                  <a:pt x="3817454" y="251946"/>
                </a:lnTo>
                <a:lnTo>
                  <a:pt x="3891596" y="281667"/>
                </a:lnTo>
                <a:lnTo>
                  <a:pt x="3961859" y="313111"/>
                </a:lnTo>
                <a:lnTo>
                  <a:pt x="4027811" y="345416"/>
                </a:lnTo>
                <a:lnTo>
                  <a:pt x="4090314" y="379444"/>
                </a:lnTo>
                <a:lnTo>
                  <a:pt x="4148938" y="414333"/>
                </a:lnTo>
                <a:lnTo>
                  <a:pt x="4202389" y="450084"/>
                </a:lnTo>
                <a:lnTo>
                  <a:pt x="4251961" y="487558"/>
                </a:lnTo>
                <a:lnTo>
                  <a:pt x="4296791" y="525463"/>
                </a:lnTo>
                <a:lnTo>
                  <a:pt x="4336449" y="564660"/>
                </a:lnTo>
                <a:lnTo>
                  <a:pt x="4372227" y="604287"/>
                </a:lnTo>
                <a:lnTo>
                  <a:pt x="4401969" y="645207"/>
                </a:lnTo>
                <a:lnTo>
                  <a:pt x="4418044" y="672070"/>
                </a:lnTo>
                <a:lnTo>
                  <a:pt x="4418044" y="672071"/>
                </a:lnTo>
                <a:lnTo>
                  <a:pt x="4426970" y="686988"/>
                </a:lnTo>
                <a:lnTo>
                  <a:pt x="4446368" y="729200"/>
                </a:lnTo>
                <a:lnTo>
                  <a:pt x="4460592" y="772274"/>
                </a:lnTo>
                <a:lnTo>
                  <a:pt x="4469644" y="816209"/>
                </a:lnTo>
                <a:lnTo>
                  <a:pt x="4472662" y="860575"/>
                </a:lnTo>
                <a:lnTo>
                  <a:pt x="4469644" y="904940"/>
                </a:lnTo>
                <a:lnTo>
                  <a:pt x="4460592" y="948445"/>
                </a:lnTo>
                <a:lnTo>
                  <a:pt x="4446368" y="991087"/>
                </a:lnTo>
                <a:lnTo>
                  <a:pt x="4426970" y="1033730"/>
                </a:lnTo>
                <a:lnTo>
                  <a:pt x="4401968" y="1075511"/>
                </a:lnTo>
                <a:lnTo>
                  <a:pt x="4372226" y="1116431"/>
                </a:lnTo>
                <a:lnTo>
                  <a:pt x="4336448" y="1156059"/>
                </a:lnTo>
                <a:lnTo>
                  <a:pt x="4296790" y="1195256"/>
                </a:lnTo>
                <a:lnTo>
                  <a:pt x="4251960" y="1233160"/>
                </a:lnTo>
                <a:lnTo>
                  <a:pt x="4202388" y="1270634"/>
                </a:lnTo>
                <a:lnTo>
                  <a:pt x="4148937" y="1306385"/>
                </a:lnTo>
                <a:lnTo>
                  <a:pt x="4090313" y="1341275"/>
                </a:lnTo>
                <a:lnTo>
                  <a:pt x="4027810" y="1374872"/>
                </a:lnTo>
                <a:lnTo>
                  <a:pt x="3961858" y="1407608"/>
                </a:lnTo>
                <a:lnTo>
                  <a:pt x="3891595" y="1438621"/>
                </a:lnTo>
                <a:lnTo>
                  <a:pt x="3817453" y="1468772"/>
                </a:lnTo>
                <a:lnTo>
                  <a:pt x="3739432" y="1497201"/>
                </a:lnTo>
                <a:lnTo>
                  <a:pt x="3658393" y="1524337"/>
                </a:lnTo>
                <a:lnTo>
                  <a:pt x="3573905" y="1550181"/>
                </a:lnTo>
                <a:lnTo>
                  <a:pt x="3486400" y="1573872"/>
                </a:lnTo>
                <a:lnTo>
                  <a:pt x="3395878" y="1596270"/>
                </a:lnTo>
                <a:lnTo>
                  <a:pt x="3301907" y="1616945"/>
                </a:lnTo>
                <a:lnTo>
                  <a:pt x="3205781" y="1635897"/>
                </a:lnTo>
                <a:lnTo>
                  <a:pt x="3106638" y="1653127"/>
                </a:lnTo>
                <a:lnTo>
                  <a:pt x="3005339" y="1668203"/>
                </a:lnTo>
                <a:lnTo>
                  <a:pt x="2901023" y="1681986"/>
                </a:lnTo>
                <a:lnTo>
                  <a:pt x="2795414" y="1693616"/>
                </a:lnTo>
                <a:lnTo>
                  <a:pt x="2686787" y="1703523"/>
                </a:lnTo>
                <a:lnTo>
                  <a:pt x="2576867" y="1710845"/>
                </a:lnTo>
                <a:lnTo>
                  <a:pt x="2464792" y="1716445"/>
                </a:lnTo>
                <a:lnTo>
                  <a:pt x="2351424" y="1719891"/>
                </a:lnTo>
                <a:lnTo>
                  <a:pt x="2236331" y="1720752"/>
                </a:lnTo>
                <a:lnTo>
                  <a:pt x="2121238" y="1719891"/>
                </a:lnTo>
                <a:lnTo>
                  <a:pt x="2007870" y="1716445"/>
                </a:lnTo>
                <a:lnTo>
                  <a:pt x="1895795" y="1710845"/>
                </a:lnTo>
                <a:lnTo>
                  <a:pt x="1785875" y="1703523"/>
                </a:lnTo>
                <a:lnTo>
                  <a:pt x="1677248" y="1693616"/>
                </a:lnTo>
                <a:lnTo>
                  <a:pt x="1571639" y="1681986"/>
                </a:lnTo>
                <a:lnTo>
                  <a:pt x="1467323" y="1668203"/>
                </a:lnTo>
                <a:lnTo>
                  <a:pt x="1366024" y="1653127"/>
                </a:lnTo>
                <a:lnTo>
                  <a:pt x="1266881" y="1635897"/>
                </a:lnTo>
                <a:lnTo>
                  <a:pt x="1170755" y="1616945"/>
                </a:lnTo>
                <a:lnTo>
                  <a:pt x="1076784" y="1596270"/>
                </a:lnTo>
                <a:lnTo>
                  <a:pt x="985831" y="1573872"/>
                </a:lnTo>
                <a:lnTo>
                  <a:pt x="898757" y="1550181"/>
                </a:lnTo>
                <a:lnTo>
                  <a:pt x="814269" y="1524337"/>
                </a:lnTo>
                <a:lnTo>
                  <a:pt x="733230" y="1497201"/>
                </a:lnTo>
                <a:lnTo>
                  <a:pt x="655209" y="1468772"/>
                </a:lnTo>
                <a:lnTo>
                  <a:pt x="581067" y="1438621"/>
                </a:lnTo>
                <a:lnTo>
                  <a:pt x="510804" y="1407608"/>
                </a:lnTo>
                <a:lnTo>
                  <a:pt x="444421" y="1374872"/>
                </a:lnTo>
                <a:lnTo>
                  <a:pt x="382349" y="1341275"/>
                </a:lnTo>
                <a:lnTo>
                  <a:pt x="323725" y="1306385"/>
                </a:lnTo>
                <a:lnTo>
                  <a:pt x="270274" y="1270634"/>
                </a:lnTo>
                <a:lnTo>
                  <a:pt x="220702" y="1233160"/>
                </a:lnTo>
                <a:lnTo>
                  <a:pt x="175872" y="1195256"/>
                </a:lnTo>
                <a:lnTo>
                  <a:pt x="136214" y="1156059"/>
                </a:lnTo>
                <a:lnTo>
                  <a:pt x="100437" y="1116431"/>
                </a:lnTo>
                <a:lnTo>
                  <a:pt x="70694" y="1075511"/>
                </a:lnTo>
                <a:lnTo>
                  <a:pt x="45692" y="1033730"/>
                </a:lnTo>
                <a:lnTo>
                  <a:pt x="26295" y="991087"/>
                </a:lnTo>
                <a:lnTo>
                  <a:pt x="11639" y="948445"/>
                </a:lnTo>
                <a:lnTo>
                  <a:pt x="3017" y="904940"/>
                </a:lnTo>
                <a:lnTo>
                  <a:pt x="0" y="860575"/>
                </a:lnTo>
                <a:lnTo>
                  <a:pt x="3017" y="816209"/>
                </a:lnTo>
                <a:lnTo>
                  <a:pt x="11639" y="772274"/>
                </a:lnTo>
                <a:lnTo>
                  <a:pt x="26295" y="729200"/>
                </a:lnTo>
                <a:lnTo>
                  <a:pt x="44240" y="690148"/>
                </a:lnTo>
                <a:lnTo>
                  <a:pt x="45461" y="691954"/>
                </a:lnTo>
                <a:lnTo>
                  <a:pt x="70336" y="719922"/>
                </a:lnTo>
                <a:lnTo>
                  <a:pt x="99929" y="747313"/>
                </a:lnTo>
                <a:lnTo>
                  <a:pt x="135526" y="773840"/>
                </a:lnTo>
                <a:lnTo>
                  <a:pt x="174983" y="800078"/>
                </a:lnTo>
                <a:lnTo>
                  <a:pt x="219587" y="825450"/>
                </a:lnTo>
                <a:lnTo>
                  <a:pt x="268908" y="850535"/>
                </a:lnTo>
                <a:lnTo>
                  <a:pt x="322089" y="874466"/>
                </a:lnTo>
                <a:lnTo>
                  <a:pt x="380417" y="897821"/>
                </a:lnTo>
                <a:lnTo>
                  <a:pt x="442175" y="920311"/>
                </a:lnTo>
                <a:lnTo>
                  <a:pt x="508223" y="942223"/>
                </a:lnTo>
                <a:lnTo>
                  <a:pt x="578130" y="962983"/>
                </a:lnTo>
                <a:lnTo>
                  <a:pt x="651898" y="983166"/>
                </a:lnTo>
                <a:lnTo>
                  <a:pt x="729525" y="1002196"/>
                </a:lnTo>
                <a:lnTo>
                  <a:pt x="810154" y="1020360"/>
                </a:lnTo>
                <a:lnTo>
                  <a:pt x="894215" y="1037660"/>
                </a:lnTo>
                <a:lnTo>
                  <a:pt x="980849" y="1053518"/>
                </a:lnTo>
                <a:lnTo>
                  <a:pt x="1071342" y="1068511"/>
                </a:lnTo>
                <a:lnTo>
                  <a:pt x="1164838" y="1082351"/>
                </a:lnTo>
                <a:lnTo>
                  <a:pt x="1260479" y="1095037"/>
                </a:lnTo>
                <a:lnTo>
                  <a:pt x="1359121" y="1106571"/>
                </a:lnTo>
                <a:lnTo>
                  <a:pt x="1459908" y="1116662"/>
                </a:lnTo>
                <a:lnTo>
                  <a:pt x="1563697" y="1125889"/>
                </a:lnTo>
                <a:lnTo>
                  <a:pt x="1668772" y="1133673"/>
                </a:lnTo>
                <a:lnTo>
                  <a:pt x="1776850" y="1140305"/>
                </a:lnTo>
                <a:lnTo>
                  <a:pt x="1886215" y="1145207"/>
                </a:lnTo>
                <a:lnTo>
                  <a:pt x="1997724" y="1148955"/>
                </a:lnTo>
                <a:lnTo>
                  <a:pt x="2110519" y="1151262"/>
                </a:lnTo>
                <a:lnTo>
                  <a:pt x="2225030" y="1151838"/>
                </a:lnTo>
                <a:lnTo>
                  <a:pt x="2225031" y="1151838"/>
                </a:lnTo>
                <a:lnTo>
                  <a:pt x="2110520" y="1151262"/>
                </a:lnTo>
                <a:lnTo>
                  <a:pt x="1997725" y="1148955"/>
                </a:lnTo>
                <a:lnTo>
                  <a:pt x="1886216" y="1145207"/>
                </a:lnTo>
                <a:lnTo>
                  <a:pt x="1776851" y="1140305"/>
                </a:lnTo>
                <a:lnTo>
                  <a:pt x="1668773" y="1133673"/>
                </a:lnTo>
                <a:lnTo>
                  <a:pt x="1563698" y="1125889"/>
                </a:lnTo>
                <a:lnTo>
                  <a:pt x="1459909" y="1116662"/>
                </a:lnTo>
                <a:lnTo>
                  <a:pt x="1359122" y="1106571"/>
                </a:lnTo>
                <a:lnTo>
                  <a:pt x="1260480" y="1095037"/>
                </a:lnTo>
                <a:lnTo>
                  <a:pt x="1164839" y="1082351"/>
                </a:lnTo>
                <a:lnTo>
                  <a:pt x="1071343" y="1068511"/>
                </a:lnTo>
                <a:lnTo>
                  <a:pt x="980850" y="1053518"/>
                </a:lnTo>
                <a:lnTo>
                  <a:pt x="894216" y="1037660"/>
                </a:lnTo>
                <a:lnTo>
                  <a:pt x="810155" y="1020360"/>
                </a:lnTo>
                <a:lnTo>
                  <a:pt x="729526" y="1002196"/>
                </a:lnTo>
                <a:lnTo>
                  <a:pt x="651899" y="983166"/>
                </a:lnTo>
                <a:lnTo>
                  <a:pt x="578131" y="962983"/>
                </a:lnTo>
                <a:lnTo>
                  <a:pt x="508224" y="942223"/>
                </a:lnTo>
                <a:lnTo>
                  <a:pt x="442176" y="920311"/>
                </a:lnTo>
                <a:lnTo>
                  <a:pt x="380418" y="897821"/>
                </a:lnTo>
                <a:lnTo>
                  <a:pt x="322090" y="874466"/>
                </a:lnTo>
                <a:lnTo>
                  <a:pt x="268909" y="850535"/>
                </a:lnTo>
                <a:lnTo>
                  <a:pt x="219588" y="825450"/>
                </a:lnTo>
                <a:lnTo>
                  <a:pt x="174984" y="800078"/>
                </a:lnTo>
                <a:lnTo>
                  <a:pt x="135527" y="773840"/>
                </a:lnTo>
                <a:lnTo>
                  <a:pt x="99930" y="747313"/>
                </a:lnTo>
                <a:lnTo>
                  <a:pt x="70337" y="719922"/>
                </a:lnTo>
                <a:lnTo>
                  <a:pt x="45462" y="691954"/>
                </a:lnTo>
                <a:lnTo>
                  <a:pt x="44241" y="690148"/>
                </a:lnTo>
                <a:lnTo>
                  <a:pt x="45693" y="686988"/>
                </a:lnTo>
                <a:lnTo>
                  <a:pt x="70695" y="645207"/>
                </a:lnTo>
                <a:lnTo>
                  <a:pt x="100438" y="604287"/>
                </a:lnTo>
                <a:lnTo>
                  <a:pt x="136215" y="564660"/>
                </a:lnTo>
                <a:lnTo>
                  <a:pt x="175873" y="525463"/>
                </a:lnTo>
                <a:lnTo>
                  <a:pt x="220703" y="487558"/>
                </a:lnTo>
                <a:lnTo>
                  <a:pt x="270275" y="450084"/>
                </a:lnTo>
                <a:lnTo>
                  <a:pt x="323726" y="414333"/>
                </a:lnTo>
                <a:lnTo>
                  <a:pt x="382350" y="379444"/>
                </a:lnTo>
                <a:lnTo>
                  <a:pt x="444422" y="345416"/>
                </a:lnTo>
                <a:lnTo>
                  <a:pt x="510805" y="313111"/>
                </a:lnTo>
                <a:lnTo>
                  <a:pt x="581068" y="281667"/>
                </a:lnTo>
                <a:lnTo>
                  <a:pt x="655210" y="251946"/>
                </a:lnTo>
                <a:lnTo>
                  <a:pt x="733231" y="223087"/>
                </a:lnTo>
                <a:lnTo>
                  <a:pt x="814270" y="196381"/>
                </a:lnTo>
                <a:lnTo>
                  <a:pt x="898758" y="170968"/>
                </a:lnTo>
                <a:lnTo>
                  <a:pt x="985832" y="146847"/>
                </a:lnTo>
                <a:lnTo>
                  <a:pt x="1076785" y="124449"/>
                </a:lnTo>
                <a:lnTo>
                  <a:pt x="1170756" y="103773"/>
                </a:lnTo>
                <a:lnTo>
                  <a:pt x="1266882" y="84390"/>
                </a:lnTo>
                <a:lnTo>
                  <a:pt x="1366025" y="67592"/>
                </a:lnTo>
                <a:lnTo>
                  <a:pt x="1467324" y="52085"/>
                </a:lnTo>
                <a:lnTo>
                  <a:pt x="1571640" y="38302"/>
                </a:lnTo>
                <a:lnTo>
                  <a:pt x="1677249" y="27103"/>
                </a:lnTo>
                <a:lnTo>
                  <a:pt x="1785876" y="17196"/>
                </a:lnTo>
                <a:lnTo>
                  <a:pt x="1895796" y="9873"/>
                </a:lnTo>
                <a:lnTo>
                  <a:pt x="2007871" y="4274"/>
                </a:lnTo>
                <a:lnTo>
                  <a:pt x="2121239" y="828"/>
                </a:lnTo>
                <a:close/>
              </a:path>
            </a:pathLst>
          </a:custGeom>
          <a:gradFill flip="none" rotWithShape="1">
            <a:gsLst>
              <a:gs pos="100000">
                <a:schemeClr val="accent3"/>
              </a:gs>
              <a:gs pos="53000">
                <a:schemeClr val="accent3">
                  <a:lumMod val="60000"/>
                  <a:lumOff val="40000"/>
                </a:schemeClr>
              </a:gs>
              <a:gs pos="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" name="Полилиния 36"/>
          <p:cNvSpPr>
            <a:spLocks/>
          </p:cNvSpPr>
          <p:nvPr/>
        </p:nvSpPr>
        <p:spPr bwMode="auto">
          <a:xfrm>
            <a:off x="13102418" y="5757952"/>
            <a:ext cx="24345" cy="152"/>
          </a:xfrm>
          <a:custGeom>
            <a:avLst/>
            <a:gdLst>
              <a:gd name="connsiteX0" fmla="*/ 4545 w 27780"/>
              <a:gd name="connsiteY0" fmla="*/ 0 h 174"/>
              <a:gd name="connsiteX1" fmla="*/ 27780 w 27780"/>
              <a:gd name="connsiteY1" fmla="*/ 174 h 174"/>
              <a:gd name="connsiteX2" fmla="*/ 0 w 27780"/>
              <a:gd name="connsiteY2" fmla="*/ 34 h 174"/>
              <a:gd name="connsiteX3" fmla="*/ 4545 w 27780"/>
              <a:gd name="connsiteY3" fmla="*/ 0 h 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80" h="174">
                <a:moveTo>
                  <a:pt x="4545" y="0"/>
                </a:moveTo>
                <a:lnTo>
                  <a:pt x="27780" y="174"/>
                </a:lnTo>
                <a:lnTo>
                  <a:pt x="0" y="34"/>
                </a:lnTo>
                <a:lnTo>
                  <a:pt x="45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5" name="Полилиния 44"/>
          <p:cNvSpPr>
            <a:spLocks/>
          </p:cNvSpPr>
          <p:nvPr/>
        </p:nvSpPr>
        <p:spPr bwMode="auto">
          <a:xfrm>
            <a:off x="10001250" y="3089488"/>
            <a:ext cx="6210300" cy="2390436"/>
          </a:xfrm>
          <a:custGeom>
            <a:avLst/>
            <a:gdLst>
              <a:gd name="connsiteX0" fmla="*/ 3543300 w 7086600"/>
              <a:gd name="connsiteY0" fmla="*/ 0 h 2727737"/>
              <a:gd name="connsiteX1" fmla="*/ 3725638 w 7086600"/>
              <a:gd name="connsiteY1" fmla="*/ 1723 h 2727737"/>
              <a:gd name="connsiteX2" fmla="*/ 3905389 w 7086600"/>
              <a:gd name="connsiteY2" fmla="*/ 6894 h 2727737"/>
              <a:gd name="connsiteX3" fmla="*/ 4082554 w 7086600"/>
              <a:gd name="connsiteY3" fmla="*/ 15511 h 2727737"/>
              <a:gd name="connsiteX4" fmla="*/ 4257132 w 7086600"/>
              <a:gd name="connsiteY4" fmla="*/ 28006 h 2727737"/>
              <a:gd name="connsiteX5" fmla="*/ 4428694 w 7086600"/>
              <a:gd name="connsiteY5" fmla="*/ 43085 h 2727737"/>
              <a:gd name="connsiteX6" fmla="*/ 4596806 w 7086600"/>
              <a:gd name="connsiteY6" fmla="*/ 61181 h 2727737"/>
              <a:gd name="connsiteX7" fmla="*/ 4761471 w 7086600"/>
              <a:gd name="connsiteY7" fmla="*/ 82724 h 2727737"/>
              <a:gd name="connsiteX8" fmla="*/ 4922687 w 7086600"/>
              <a:gd name="connsiteY8" fmla="*/ 107283 h 2727737"/>
              <a:gd name="connsiteX9" fmla="*/ 5079161 w 7086600"/>
              <a:gd name="connsiteY9" fmla="*/ 134427 h 2727737"/>
              <a:gd name="connsiteX10" fmla="*/ 5232187 w 7086600"/>
              <a:gd name="connsiteY10" fmla="*/ 164586 h 2727737"/>
              <a:gd name="connsiteX11" fmla="*/ 5380471 w 7086600"/>
              <a:gd name="connsiteY11" fmla="*/ 197762 h 2727737"/>
              <a:gd name="connsiteX12" fmla="*/ 5524444 w 7086600"/>
              <a:gd name="connsiteY12" fmla="*/ 233092 h 2727737"/>
              <a:gd name="connsiteX13" fmla="*/ 5663245 w 7086600"/>
              <a:gd name="connsiteY13" fmla="*/ 271007 h 2727737"/>
              <a:gd name="connsiteX14" fmla="*/ 5796874 w 7086600"/>
              <a:gd name="connsiteY14" fmla="*/ 311508 h 2727737"/>
              <a:gd name="connsiteX15" fmla="*/ 5925760 w 7086600"/>
              <a:gd name="connsiteY15" fmla="*/ 354162 h 2727737"/>
              <a:gd name="connsiteX16" fmla="*/ 6049042 w 7086600"/>
              <a:gd name="connsiteY16" fmla="*/ 399402 h 2727737"/>
              <a:gd name="connsiteX17" fmla="*/ 6165860 w 7086600"/>
              <a:gd name="connsiteY17" fmla="*/ 446796 h 2727737"/>
              <a:gd name="connsiteX18" fmla="*/ 6277504 w 7086600"/>
              <a:gd name="connsiteY18" fmla="*/ 496344 h 2727737"/>
              <a:gd name="connsiteX19" fmla="*/ 6382250 w 7086600"/>
              <a:gd name="connsiteY19" fmla="*/ 548047 h 2727737"/>
              <a:gd name="connsiteX20" fmla="*/ 6481394 w 7086600"/>
              <a:gd name="connsiteY20" fmla="*/ 601473 h 2727737"/>
              <a:gd name="connsiteX21" fmla="*/ 6573640 w 7086600"/>
              <a:gd name="connsiteY21" fmla="*/ 657053 h 2727737"/>
              <a:gd name="connsiteX22" fmla="*/ 6658559 w 7086600"/>
              <a:gd name="connsiteY22" fmla="*/ 713495 h 2727737"/>
              <a:gd name="connsiteX23" fmla="*/ 6737012 w 7086600"/>
              <a:gd name="connsiteY23" fmla="*/ 772522 h 2727737"/>
              <a:gd name="connsiteX24" fmla="*/ 6808136 w 7086600"/>
              <a:gd name="connsiteY24" fmla="*/ 832841 h 2727737"/>
              <a:gd name="connsiteX25" fmla="*/ 6871502 w 7086600"/>
              <a:gd name="connsiteY25" fmla="*/ 894884 h 2727737"/>
              <a:gd name="connsiteX26" fmla="*/ 6927108 w 7086600"/>
              <a:gd name="connsiteY26" fmla="*/ 958220 h 2727737"/>
              <a:gd name="connsiteX27" fmla="*/ 6974956 w 7086600"/>
              <a:gd name="connsiteY27" fmla="*/ 1023279 h 2727737"/>
              <a:gd name="connsiteX28" fmla="*/ 7010200 w 7086600"/>
              <a:gd name="connsiteY28" fmla="*/ 1081864 h 2727737"/>
              <a:gd name="connsiteX29" fmla="*/ 7010200 w 7086600"/>
              <a:gd name="connsiteY29" fmla="*/ 1081863 h 2727737"/>
              <a:gd name="connsiteX30" fmla="*/ 7014613 w 7086600"/>
              <a:gd name="connsiteY30" fmla="*/ 1089199 h 2727737"/>
              <a:gd name="connsiteX31" fmla="*/ 7045650 w 7086600"/>
              <a:gd name="connsiteY31" fmla="*/ 1155981 h 2727737"/>
              <a:gd name="connsiteX32" fmla="*/ 7068496 w 7086600"/>
              <a:gd name="connsiteY32" fmla="*/ 1224487 h 2727737"/>
              <a:gd name="connsiteX33" fmla="*/ 7082290 w 7086600"/>
              <a:gd name="connsiteY33" fmla="*/ 1293854 h 2727737"/>
              <a:gd name="connsiteX34" fmla="*/ 7086600 w 7086600"/>
              <a:gd name="connsiteY34" fmla="*/ 1364084 h 2727737"/>
              <a:gd name="connsiteX35" fmla="*/ 7082290 w 7086600"/>
              <a:gd name="connsiteY35" fmla="*/ 1433882 h 2727737"/>
              <a:gd name="connsiteX36" fmla="*/ 7068496 w 7086600"/>
              <a:gd name="connsiteY36" fmla="*/ 1503250 h 2727737"/>
              <a:gd name="connsiteX37" fmla="*/ 7045650 w 7086600"/>
              <a:gd name="connsiteY37" fmla="*/ 1571324 h 2727737"/>
              <a:gd name="connsiteX38" fmla="*/ 7014613 w 7086600"/>
              <a:gd name="connsiteY38" fmla="*/ 1638969 h 2727737"/>
              <a:gd name="connsiteX39" fmla="*/ 6974956 w 7086600"/>
              <a:gd name="connsiteY39" fmla="*/ 1704889 h 2727737"/>
              <a:gd name="connsiteX40" fmla="*/ 6927108 w 7086600"/>
              <a:gd name="connsiteY40" fmla="*/ 1769517 h 2727737"/>
              <a:gd name="connsiteX41" fmla="*/ 6871502 w 7086600"/>
              <a:gd name="connsiteY41" fmla="*/ 1832853 h 2727737"/>
              <a:gd name="connsiteX42" fmla="*/ 6808136 w 7086600"/>
              <a:gd name="connsiteY42" fmla="*/ 1894465 h 2727737"/>
              <a:gd name="connsiteX43" fmla="*/ 6737012 w 7086600"/>
              <a:gd name="connsiteY43" fmla="*/ 1955216 h 2727737"/>
              <a:gd name="connsiteX44" fmla="*/ 6658559 w 7086600"/>
              <a:gd name="connsiteY44" fmla="*/ 2013812 h 2727737"/>
              <a:gd name="connsiteX45" fmla="*/ 6573640 w 7086600"/>
              <a:gd name="connsiteY45" fmla="*/ 2071115 h 2727737"/>
              <a:gd name="connsiteX46" fmla="*/ 6481394 w 7086600"/>
              <a:gd name="connsiteY46" fmla="*/ 2126265 h 2727737"/>
              <a:gd name="connsiteX47" fmla="*/ 6382250 w 7086600"/>
              <a:gd name="connsiteY47" fmla="*/ 2180121 h 2727737"/>
              <a:gd name="connsiteX48" fmla="*/ 6277504 w 7086600"/>
              <a:gd name="connsiteY48" fmla="*/ 2231393 h 2727737"/>
              <a:gd name="connsiteX49" fmla="*/ 6165860 w 7086600"/>
              <a:gd name="connsiteY49" fmla="*/ 2280941 h 2727737"/>
              <a:gd name="connsiteX50" fmla="*/ 6049042 w 7086600"/>
              <a:gd name="connsiteY50" fmla="*/ 2327904 h 2727737"/>
              <a:gd name="connsiteX51" fmla="*/ 5925760 w 7086600"/>
              <a:gd name="connsiteY51" fmla="*/ 2373144 h 2727737"/>
              <a:gd name="connsiteX52" fmla="*/ 5796874 w 7086600"/>
              <a:gd name="connsiteY52" fmla="*/ 2416230 h 2727737"/>
              <a:gd name="connsiteX53" fmla="*/ 5663245 w 7086600"/>
              <a:gd name="connsiteY53" fmla="*/ 2456730 h 2727737"/>
              <a:gd name="connsiteX54" fmla="*/ 5524444 w 7086600"/>
              <a:gd name="connsiteY54" fmla="*/ 2494645 h 2727737"/>
              <a:gd name="connsiteX55" fmla="*/ 5380471 w 7086600"/>
              <a:gd name="connsiteY55" fmla="*/ 2530406 h 2727737"/>
              <a:gd name="connsiteX56" fmla="*/ 5232187 w 7086600"/>
              <a:gd name="connsiteY56" fmla="*/ 2563151 h 2727737"/>
              <a:gd name="connsiteX57" fmla="*/ 5079161 w 7086600"/>
              <a:gd name="connsiteY57" fmla="*/ 2593311 h 2727737"/>
              <a:gd name="connsiteX58" fmla="*/ 4922687 w 7086600"/>
              <a:gd name="connsiteY58" fmla="*/ 2620454 h 2727737"/>
              <a:gd name="connsiteX59" fmla="*/ 4761471 w 7086600"/>
              <a:gd name="connsiteY59" fmla="*/ 2645013 h 2727737"/>
              <a:gd name="connsiteX60" fmla="*/ 4596806 w 7086600"/>
              <a:gd name="connsiteY60" fmla="*/ 2666125 h 2727737"/>
              <a:gd name="connsiteX61" fmla="*/ 4428694 w 7086600"/>
              <a:gd name="connsiteY61" fmla="*/ 2685083 h 2727737"/>
              <a:gd name="connsiteX62" fmla="*/ 4257132 w 7086600"/>
              <a:gd name="connsiteY62" fmla="*/ 2700162 h 2727737"/>
              <a:gd name="connsiteX63" fmla="*/ 4082554 w 7086600"/>
              <a:gd name="connsiteY63" fmla="*/ 2711796 h 2727737"/>
              <a:gd name="connsiteX64" fmla="*/ 3905389 w 7086600"/>
              <a:gd name="connsiteY64" fmla="*/ 2720843 h 2727737"/>
              <a:gd name="connsiteX65" fmla="*/ 3725638 w 7086600"/>
              <a:gd name="connsiteY65" fmla="*/ 2726014 h 2727737"/>
              <a:gd name="connsiteX66" fmla="*/ 3543300 w 7086600"/>
              <a:gd name="connsiteY66" fmla="*/ 2727737 h 2727737"/>
              <a:gd name="connsiteX67" fmla="*/ 3360962 w 7086600"/>
              <a:gd name="connsiteY67" fmla="*/ 2726014 h 2727737"/>
              <a:gd name="connsiteX68" fmla="*/ 3181211 w 7086600"/>
              <a:gd name="connsiteY68" fmla="*/ 2720843 h 2727737"/>
              <a:gd name="connsiteX69" fmla="*/ 3004046 w 7086600"/>
              <a:gd name="connsiteY69" fmla="*/ 2711796 h 2727737"/>
              <a:gd name="connsiteX70" fmla="*/ 2829467 w 7086600"/>
              <a:gd name="connsiteY70" fmla="*/ 2700162 h 2727737"/>
              <a:gd name="connsiteX71" fmla="*/ 2657906 w 7086600"/>
              <a:gd name="connsiteY71" fmla="*/ 2685083 h 2727737"/>
              <a:gd name="connsiteX72" fmla="*/ 2489793 w 7086600"/>
              <a:gd name="connsiteY72" fmla="*/ 2666125 h 2727737"/>
              <a:gd name="connsiteX73" fmla="*/ 2325129 w 7086600"/>
              <a:gd name="connsiteY73" fmla="*/ 2645013 h 2727737"/>
              <a:gd name="connsiteX74" fmla="*/ 2163913 w 7086600"/>
              <a:gd name="connsiteY74" fmla="*/ 2620454 h 2727737"/>
              <a:gd name="connsiteX75" fmla="*/ 2007439 w 7086600"/>
              <a:gd name="connsiteY75" fmla="*/ 2593311 h 2727737"/>
              <a:gd name="connsiteX76" fmla="*/ 1854413 w 7086600"/>
              <a:gd name="connsiteY76" fmla="*/ 2563151 h 2727737"/>
              <a:gd name="connsiteX77" fmla="*/ 1706129 w 7086600"/>
              <a:gd name="connsiteY77" fmla="*/ 2530406 h 2727737"/>
              <a:gd name="connsiteX78" fmla="*/ 1562156 w 7086600"/>
              <a:gd name="connsiteY78" fmla="*/ 2494645 h 2727737"/>
              <a:gd name="connsiteX79" fmla="*/ 1423355 w 7086600"/>
              <a:gd name="connsiteY79" fmla="*/ 2456730 h 2727737"/>
              <a:gd name="connsiteX80" fmla="*/ 1289727 w 7086600"/>
              <a:gd name="connsiteY80" fmla="*/ 2416230 h 2727737"/>
              <a:gd name="connsiteX81" fmla="*/ 1160840 w 7086600"/>
              <a:gd name="connsiteY81" fmla="*/ 2373144 h 2727737"/>
              <a:gd name="connsiteX82" fmla="*/ 1037558 w 7086600"/>
              <a:gd name="connsiteY82" fmla="*/ 2327904 h 2727737"/>
              <a:gd name="connsiteX83" fmla="*/ 920310 w 7086600"/>
              <a:gd name="connsiteY83" fmla="*/ 2280941 h 2727737"/>
              <a:gd name="connsiteX84" fmla="*/ 809097 w 7086600"/>
              <a:gd name="connsiteY84" fmla="*/ 2231393 h 2727737"/>
              <a:gd name="connsiteX85" fmla="*/ 703918 w 7086600"/>
              <a:gd name="connsiteY85" fmla="*/ 2180121 h 2727737"/>
              <a:gd name="connsiteX86" fmla="*/ 605206 w 7086600"/>
              <a:gd name="connsiteY86" fmla="*/ 2126265 h 2727737"/>
              <a:gd name="connsiteX87" fmla="*/ 512960 w 7086600"/>
              <a:gd name="connsiteY87" fmla="*/ 2071115 h 2727737"/>
              <a:gd name="connsiteX88" fmla="*/ 428041 w 7086600"/>
              <a:gd name="connsiteY88" fmla="*/ 2013812 h 2727737"/>
              <a:gd name="connsiteX89" fmla="*/ 349588 w 7086600"/>
              <a:gd name="connsiteY89" fmla="*/ 1955216 h 2727737"/>
              <a:gd name="connsiteX90" fmla="*/ 278464 w 7086600"/>
              <a:gd name="connsiteY90" fmla="*/ 1894465 h 2727737"/>
              <a:gd name="connsiteX91" fmla="*/ 214667 w 7086600"/>
              <a:gd name="connsiteY91" fmla="*/ 1832853 h 2727737"/>
              <a:gd name="connsiteX92" fmla="*/ 159492 w 7086600"/>
              <a:gd name="connsiteY92" fmla="*/ 1769517 h 2727737"/>
              <a:gd name="connsiteX93" fmla="*/ 111644 w 7086600"/>
              <a:gd name="connsiteY93" fmla="*/ 1704889 h 2727737"/>
              <a:gd name="connsiteX94" fmla="*/ 71987 w 7086600"/>
              <a:gd name="connsiteY94" fmla="*/ 1638969 h 2727737"/>
              <a:gd name="connsiteX95" fmla="*/ 40951 w 7086600"/>
              <a:gd name="connsiteY95" fmla="*/ 1571324 h 2727737"/>
              <a:gd name="connsiteX96" fmla="*/ 18104 w 7086600"/>
              <a:gd name="connsiteY96" fmla="*/ 1503250 h 2727737"/>
              <a:gd name="connsiteX97" fmla="*/ 4311 w 7086600"/>
              <a:gd name="connsiteY97" fmla="*/ 1433882 h 2727737"/>
              <a:gd name="connsiteX98" fmla="*/ 0 w 7086600"/>
              <a:gd name="connsiteY98" fmla="*/ 1364084 h 2727737"/>
              <a:gd name="connsiteX99" fmla="*/ 4311 w 7086600"/>
              <a:gd name="connsiteY99" fmla="*/ 1293854 h 2727737"/>
              <a:gd name="connsiteX100" fmla="*/ 18104 w 7086600"/>
              <a:gd name="connsiteY100" fmla="*/ 1224487 h 2727737"/>
              <a:gd name="connsiteX101" fmla="*/ 40951 w 7086600"/>
              <a:gd name="connsiteY101" fmla="*/ 1155981 h 2727737"/>
              <a:gd name="connsiteX102" fmla="*/ 71987 w 7086600"/>
              <a:gd name="connsiteY102" fmla="*/ 1089199 h 2727737"/>
              <a:gd name="connsiteX103" fmla="*/ 76400 w 7086600"/>
              <a:gd name="connsiteY103" fmla="*/ 1081863 h 2727737"/>
              <a:gd name="connsiteX104" fmla="*/ 76400 w 7086600"/>
              <a:gd name="connsiteY104" fmla="*/ 1081864 h 2727737"/>
              <a:gd name="connsiteX105" fmla="*/ 111644 w 7086600"/>
              <a:gd name="connsiteY105" fmla="*/ 1023279 h 2727737"/>
              <a:gd name="connsiteX106" fmla="*/ 159492 w 7086600"/>
              <a:gd name="connsiteY106" fmla="*/ 958220 h 2727737"/>
              <a:gd name="connsiteX107" fmla="*/ 214667 w 7086600"/>
              <a:gd name="connsiteY107" fmla="*/ 894884 h 2727737"/>
              <a:gd name="connsiteX108" fmla="*/ 278464 w 7086600"/>
              <a:gd name="connsiteY108" fmla="*/ 832841 h 2727737"/>
              <a:gd name="connsiteX109" fmla="*/ 349588 w 7086600"/>
              <a:gd name="connsiteY109" fmla="*/ 772522 h 2727737"/>
              <a:gd name="connsiteX110" fmla="*/ 428041 w 7086600"/>
              <a:gd name="connsiteY110" fmla="*/ 713495 h 2727737"/>
              <a:gd name="connsiteX111" fmla="*/ 512960 w 7086600"/>
              <a:gd name="connsiteY111" fmla="*/ 657053 h 2727737"/>
              <a:gd name="connsiteX112" fmla="*/ 605206 w 7086600"/>
              <a:gd name="connsiteY112" fmla="*/ 601473 h 2727737"/>
              <a:gd name="connsiteX113" fmla="*/ 703918 w 7086600"/>
              <a:gd name="connsiteY113" fmla="*/ 548047 h 2727737"/>
              <a:gd name="connsiteX114" fmla="*/ 809097 w 7086600"/>
              <a:gd name="connsiteY114" fmla="*/ 496344 h 2727737"/>
              <a:gd name="connsiteX115" fmla="*/ 920310 w 7086600"/>
              <a:gd name="connsiteY115" fmla="*/ 446796 h 2727737"/>
              <a:gd name="connsiteX116" fmla="*/ 1037558 w 7086600"/>
              <a:gd name="connsiteY116" fmla="*/ 399402 h 2727737"/>
              <a:gd name="connsiteX117" fmla="*/ 1160840 w 7086600"/>
              <a:gd name="connsiteY117" fmla="*/ 354162 h 2727737"/>
              <a:gd name="connsiteX118" fmla="*/ 1289727 w 7086600"/>
              <a:gd name="connsiteY118" fmla="*/ 311508 h 2727737"/>
              <a:gd name="connsiteX119" fmla="*/ 1423355 w 7086600"/>
              <a:gd name="connsiteY119" fmla="*/ 271007 h 2727737"/>
              <a:gd name="connsiteX120" fmla="*/ 1562156 w 7086600"/>
              <a:gd name="connsiteY120" fmla="*/ 233092 h 2727737"/>
              <a:gd name="connsiteX121" fmla="*/ 1706129 w 7086600"/>
              <a:gd name="connsiteY121" fmla="*/ 197762 h 2727737"/>
              <a:gd name="connsiteX122" fmla="*/ 1854413 w 7086600"/>
              <a:gd name="connsiteY122" fmla="*/ 164586 h 2727737"/>
              <a:gd name="connsiteX123" fmla="*/ 2007439 w 7086600"/>
              <a:gd name="connsiteY123" fmla="*/ 134427 h 2727737"/>
              <a:gd name="connsiteX124" fmla="*/ 2163913 w 7086600"/>
              <a:gd name="connsiteY124" fmla="*/ 107283 h 2727737"/>
              <a:gd name="connsiteX125" fmla="*/ 2325129 w 7086600"/>
              <a:gd name="connsiteY125" fmla="*/ 82724 h 2727737"/>
              <a:gd name="connsiteX126" fmla="*/ 2489793 w 7086600"/>
              <a:gd name="connsiteY126" fmla="*/ 61181 h 2727737"/>
              <a:gd name="connsiteX127" fmla="*/ 2657906 w 7086600"/>
              <a:gd name="connsiteY127" fmla="*/ 43085 h 2727737"/>
              <a:gd name="connsiteX128" fmla="*/ 2829467 w 7086600"/>
              <a:gd name="connsiteY128" fmla="*/ 28006 h 2727737"/>
              <a:gd name="connsiteX129" fmla="*/ 3004046 w 7086600"/>
              <a:gd name="connsiteY129" fmla="*/ 15511 h 2727737"/>
              <a:gd name="connsiteX130" fmla="*/ 3181211 w 7086600"/>
              <a:gd name="connsiteY130" fmla="*/ 6894 h 2727737"/>
              <a:gd name="connsiteX131" fmla="*/ 3360962 w 7086600"/>
              <a:gd name="connsiteY131" fmla="*/ 1723 h 272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7086600" h="2727737">
                <a:moveTo>
                  <a:pt x="3543300" y="0"/>
                </a:moveTo>
                <a:lnTo>
                  <a:pt x="3725638" y="1723"/>
                </a:lnTo>
                <a:lnTo>
                  <a:pt x="3905389" y="6894"/>
                </a:lnTo>
                <a:lnTo>
                  <a:pt x="4082554" y="15511"/>
                </a:lnTo>
                <a:lnTo>
                  <a:pt x="4257132" y="28006"/>
                </a:lnTo>
                <a:lnTo>
                  <a:pt x="4428694" y="43085"/>
                </a:lnTo>
                <a:lnTo>
                  <a:pt x="4596806" y="61181"/>
                </a:lnTo>
                <a:lnTo>
                  <a:pt x="4761471" y="82724"/>
                </a:lnTo>
                <a:lnTo>
                  <a:pt x="4922687" y="107283"/>
                </a:lnTo>
                <a:lnTo>
                  <a:pt x="5079161" y="134427"/>
                </a:lnTo>
                <a:lnTo>
                  <a:pt x="5232187" y="164586"/>
                </a:lnTo>
                <a:lnTo>
                  <a:pt x="5380471" y="197762"/>
                </a:lnTo>
                <a:lnTo>
                  <a:pt x="5524444" y="233092"/>
                </a:lnTo>
                <a:lnTo>
                  <a:pt x="5663245" y="271007"/>
                </a:lnTo>
                <a:lnTo>
                  <a:pt x="5796874" y="311508"/>
                </a:lnTo>
                <a:lnTo>
                  <a:pt x="5925760" y="354162"/>
                </a:lnTo>
                <a:lnTo>
                  <a:pt x="6049042" y="399402"/>
                </a:lnTo>
                <a:lnTo>
                  <a:pt x="6165860" y="446796"/>
                </a:lnTo>
                <a:lnTo>
                  <a:pt x="6277504" y="496344"/>
                </a:lnTo>
                <a:lnTo>
                  <a:pt x="6382250" y="548047"/>
                </a:lnTo>
                <a:lnTo>
                  <a:pt x="6481394" y="601473"/>
                </a:lnTo>
                <a:lnTo>
                  <a:pt x="6573640" y="657053"/>
                </a:lnTo>
                <a:lnTo>
                  <a:pt x="6658559" y="713495"/>
                </a:lnTo>
                <a:lnTo>
                  <a:pt x="6737012" y="772522"/>
                </a:lnTo>
                <a:lnTo>
                  <a:pt x="6808136" y="832841"/>
                </a:lnTo>
                <a:lnTo>
                  <a:pt x="6871502" y="894884"/>
                </a:lnTo>
                <a:lnTo>
                  <a:pt x="6927108" y="958220"/>
                </a:lnTo>
                <a:lnTo>
                  <a:pt x="6974956" y="1023279"/>
                </a:lnTo>
                <a:lnTo>
                  <a:pt x="7010200" y="1081864"/>
                </a:lnTo>
                <a:lnTo>
                  <a:pt x="7010200" y="1081863"/>
                </a:lnTo>
                <a:lnTo>
                  <a:pt x="7014613" y="1089199"/>
                </a:lnTo>
                <a:lnTo>
                  <a:pt x="7045650" y="1155981"/>
                </a:lnTo>
                <a:lnTo>
                  <a:pt x="7068496" y="1224487"/>
                </a:lnTo>
                <a:lnTo>
                  <a:pt x="7082290" y="1293854"/>
                </a:lnTo>
                <a:lnTo>
                  <a:pt x="7086600" y="1364084"/>
                </a:lnTo>
                <a:lnTo>
                  <a:pt x="7082290" y="1433882"/>
                </a:lnTo>
                <a:lnTo>
                  <a:pt x="7068496" y="1503250"/>
                </a:lnTo>
                <a:lnTo>
                  <a:pt x="7045650" y="1571324"/>
                </a:lnTo>
                <a:lnTo>
                  <a:pt x="7014613" y="1638969"/>
                </a:lnTo>
                <a:lnTo>
                  <a:pt x="6974956" y="1704889"/>
                </a:lnTo>
                <a:lnTo>
                  <a:pt x="6927108" y="1769517"/>
                </a:lnTo>
                <a:lnTo>
                  <a:pt x="6871502" y="1832853"/>
                </a:lnTo>
                <a:lnTo>
                  <a:pt x="6808136" y="1894465"/>
                </a:lnTo>
                <a:lnTo>
                  <a:pt x="6737012" y="1955216"/>
                </a:lnTo>
                <a:lnTo>
                  <a:pt x="6658559" y="2013812"/>
                </a:lnTo>
                <a:lnTo>
                  <a:pt x="6573640" y="2071115"/>
                </a:lnTo>
                <a:lnTo>
                  <a:pt x="6481394" y="2126265"/>
                </a:lnTo>
                <a:lnTo>
                  <a:pt x="6382250" y="2180121"/>
                </a:lnTo>
                <a:lnTo>
                  <a:pt x="6277504" y="2231393"/>
                </a:lnTo>
                <a:lnTo>
                  <a:pt x="6165860" y="2280941"/>
                </a:lnTo>
                <a:lnTo>
                  <a:pt x="6049042" y="2327904"/>
                </a:lnTo>
                <a:lnTo>
                  <a:pt x="5925760" y="2373144"/>
                </a:lnTo>
                <a:lnTo>
                  <a:pt x="5796874" y="2416230"/>
                </a:lnTo>
                <a:lnTo>
                  <a:pt x="5663245" y="2456730"/>
                </a:lnTo>
                <a:lnTo>
                  <a:pt x="5524444" y="2494645"/>
                </a:lnTo>
                <a:lnTo>
                  <a:pt x="5380471" y="2530406"/>
                </a:lnTo>
                <a:lnTo>
                  <a:pt x="5232187" y="2563151"/>
                </a:lnTo>
                <a:lnTo>
                  <a:pt x="5079161" y="2593311"/>
                </a:lnTo>
                <a:lnTo>
                  <a:pt x="4922687" y="2620454"/>
                </a:lnTo>
                <a:lnTo>
                  <a:pt x="4761471" y="2645013"/>
                </a:lnTo>
                <a:lnTo>
                  <a:pt x="4596806" y="2666125"/>
                </a:lnTo>
                <a:lnTo>
                  <a:pt x="4428694" y="2685083"/>
                </a:lnTo>
                <a:lnTo>
                  <a:pt x="4257132" y="2700162"/>
                </a:lnTo>
                <a:lnTo>
                  <a:pt x="4082554" y="2711796"/>
                </a:lnTo>
                <a:lnTo>
                  <a:pt x="3905389" y="2720843"/>
                </a:lnTo>
                <a:lnTo>
                  <a:pt x="3725638" y="2726014"/>
                </a:lnTo>
                <a:lnTo>
                  <a:pt x="3543300" y="2727737"/>
                </a:lnTo>
                <a:lnTo>
                  <a:pt x="3360962" y="2726014"/>
                </a:lnTo>
                <a:lnTo>
                  <a:pt x="3181211" y="2720843"/>
                </a:lnTo>
                <a:lnTo>
                  <a:pt x="3004046" y="2711796"/>
                </a:lnTo>
                <a:lnTo>
                  <a:pt x="2829467" y="2700162"/>
                </a:lnTo>
                <a:lnTo>
                  <a:pt x="2657906" y="2685083"/>
                </a:lnTo>
                <a:lnTo>
                  <a:pt x="2489793" y="2666125"/>
                </a:lnTo>
                <a:lnTo>
                  <a:pt x="2325129" y="2645013"/>
                </a:lnTo>
                <a:lnTo>
                  <a:pt x="2163913" y="2620454"/>
                </a:lnTo>
                <a:lnTo>
                  <a:pt x="2007439" y="2593311"/>
                </a:lnTo>
                <a:lnTo>
                  <a:pt x="1854413" y="2563151"/>
                </a:lnTo>
                <a:lnTo>
                  <a:pt x="1706129" y="2530406"/>
                </a:lnTo>
                <a:lnTo>
                  <a:pt x="1562156" y="2494645"/>
                </a:lnTo>
                <a:lnTo>
                  <a:pt x="1423355" y="2456730"/>
                </a:lnTo>
                <a:lnTo>
                  <a:pt x="1289727" y="2416230"/>
                </a:lnTo>
                <a:lnTo>
                  <a:pt x="1160840" y="2373144"/>
                </a:lnTo>
                <a:lnTo>
                  <a:pt x="1037558" y="2327904"/>
                </a:lnTo>
                <a:lnTo>
                  <a:pt x="920310" y="2280941"/>
                </a:lnTo>
                <a:lnTo>
                  <a:pt x="809097" y="2231393"/>
                </a:lnTo>
                <a:lnTo>
                  <a:pt x="703918" y="2180121"/>
                </a:lnTo>
                <a:lnTo>
                  <a:pt x="605206" y="2126265"/>
                </a:lnTo>
                <a:lnTo>
                  <a:pt x="512960" y="2071115"/>
                </a:lnTo>
                <a:lnTo>
                  <a:pt x="428041" y="2013812"/>
                </a:lnTo>
                <a:lnTo>
                  <a:pt x="349588" y="1955216"/>
                </a:lnTo>
                <a:lnTo>
                  <a:pt x="278464" y="1894465"/>
                </a:lnTo>
                <a:lnTo>
                  <a:pt x="214667" y="1832853"/>
                </a:lnTo>
                <a:lnTo>
                  <a:pt x="159492" y="1769517"/>
                </a:lnTo>
                <a:lnTo>
                  <a:pt x="111644" y="1704889"/>
                </a:lnTo>
                <a:lnTo>
                  <a:pt x="71987" y="1638969"/>
                </a:lnTo>
                <a:lnTo>
                  <a:pt x="40951" y="1571324"/>
                </a:lnTo>
                <a:lnTo>
                  <a:pt x="18104" y="1503250"/>
                </a:lnTo>
                <a:lnTo>
                  <a:pt x="4311" y="1433882"/>
                </a:lnTo>
                <a:lnTo>
                  <a:pt x="0" y="1364084"/>
                </a:lnTo>
                <a:lnTo>
                  <a:pt x="4311" y="1293854"/>
                </a:lnTo>
                <a:lnTo>
                  <a:pt x="18104" y="1224487"/>
                </a:lnTo>
                <a:lnTo>
                  <a:pt x="40951" y="1155981"/>
                </a:lnTo>
                <a:lnTo>
                  <a:pt x="71987" y="1089199"/>
                </a:lnTo>
                <a:lnTo>
                  <a:pt x="76400" y="1081863"/>
                </a:lnTo>
                <a:lnTo>
                  <a:pt x="76400" y="1081864"/>
                </a:lnTo>
                <a:lnTo>
                  <a:pt x="111644" y="1023279"/>
                </a:lnTo>
                <a:lnTo>
                  <a:pt x="159492" y="958220"/>
                </a:lnTo>
                <a:lnTo>
                  <a:pt x="214667" y="894884"/>
                </a:lnTo>
                <a:lnTo>
                  <a:pt x="278464" y="832841"/>
                </a:lnTo>
                <a:lnTo>
                  <a:pt x="349588" y="772522"/>
                </a:lnTo>
                <a:lnTo>
                  <a:pt x="428041" y="713495"/>
                </a:lnTo>
                <a:lnTo>
                  <a:pt x="512960" y="657053"/>
                </a:lnTo>
                <a:lnTo>
                  <a:pt x="605206" y="601473"/>
                </a:lnTo>
                <a:lnTo>
                  <a:pt x="703918" y="548047"/>
                </a:lnTo>
                <a:lnTo>
                  <a:pt x="809097" y="496344"/>
                </a:lnTo>
                <a:lnTo>
                  <a:pt x="920310" y="446796"/>
                </a:lnTo>
                <a:lnTo>
                  <a:pt x="1037558" y="399402"/>
                </a:lnTo>
                <a:lnTo>
                  <a:pt x="1160840" y="354162"/>
                </a:lnTo>
                <a:lnTo>
                  <a:pt x="1289727" y="311508"/>
                </a:lnTo>
                <a:lnTo>
                  <a:pt x="1423355" y="271007"/>
                </a:lnTo>
                <a:lnTo>
                  <a:pt x="1562156" y="233092"/>
                </a:lnTo>
                <a:lnTo>
                  <a:pt x="1706129" y="197762"/>
                </a:lnTo>
                <a:lnTo>
                  <a:pt x="1854413" y="164586"/>
                </a:lnTo>
                <a:lnTo>
                  <a:pt x="2007439" y="134427"/>
                </a:lnTo>
                <a:lnTo>
                  <a:pt x="2163913" y="107283"/>
                </a:lnTo>
                <a:lnTo>
                  <a:pt x="2325129" y="82724"/>
                </a:lnTo>
                <a:lnTo>
                  <a:pt x="2489793" y="61181"/>
                </a:lnTo>
                <a:lnTo>
                  <a:pt x="2657906" y="43085"/>
                </a:lnTo>
                <a:lnTo>
                  <a:pt x="2829467" y="28006"/>
                </a:lnTo>
                <a:lnTo>
                  <a:pt x="3004046" y="15511"/>
                </a:lnTo>
                <a:lnTo>
                  <a:pt x="3181211" y="6894"/>
                </a:lnTo>
                <a:lnTo>
                  <a:pt x="3360962" y="1723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100000"/>
                </a:schemeClr>
              </a:gs>
              <a:gs pos="53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1" name="Полилиния 40"/>
          <p:cNvSpPr>
            <a:spLocks/>
          </p:cNvSpPr>
          <p:nvPr/>
        </p:nvSpPr>
        <p:spPr bwMode="auto">
          <a:xfrm>
            <a:off x="11185376" y="5757982"/>
            <a:ext cx="3832956" cy="1009406"/>
          </a:xfrm>
          <a:custGeom>
            <a:avLst/>
            <a:gdLst>
              <a:gd name="connsiteX0" fmla="*/ 2187546 w 4373803"/>
              <a:gd name="connsiteY0" fmla="*/ 0 h 1151838"/>
              <a:gd name="connsiteX1" fmla="*/ 2215326 w 4373803"/>
              <a:gd name="connsiteY1" fmla="*/ 140 h 1151838"/>
              <a:gd name="connsiteX2" fmla="*/ 2307184 w 4373803"/>
              <a:gd name="connsiteY2" fmla="*/ 828 h 1151838"/>
              <a:gd name="connsiteX3" fmla="*/ 2420552 w 4373803"/>
              <a:gd name="connsiteY3" fmla="*/ 4274 h 1151838"/>
              <a:gd name="connsiteX4" fmla="*/ 2532627 w 4373803"/>
              <a:gd name="connsiteY4" fmla="*/ 9873 h 1151838"/>
              <a:gd name="connsiteX5" fmla="*/ 2642547 w 4373803"/>
              <a:gd name="connsiteY5" fmla="*/ 17196 h 1151838"/>
              <a:gd name="connsiteX6" fmla="*/ 2751174 w 4373803"/>
              <a:gd name="connsiteY6" fmla="*/ 27103 h 1151838"/>
              <a:gd name="connsiteX7" fmla="*/ 2856783 w 4373803"/>
              <a:gd name="connsiteY7" fmla="*/ 38302 h 1151838"/>
              <a:gd name="connsiteX8" fmla="*/ 2961099 w 4373803"/>
              <a:gd name="connsiteY8" fmla="*/ 52085 h 1151838"/>
              <a:gd name="connsiteX9" fmla="*/ 3062398 w 4373803"/>
              <a:gd name="connsiteY9" fmla="*/ 67592 h 1151838"/>
              <a:gd name="connsiteX10" fmla="*/ 3161541 w 4373803"/>
              <a:gd name="connsiteY10" fmla="*/ 84390 h 1151838"/>
              <a:gd name="connsiteX11" fmla="*/ 3257667 w 4373803"/>
              <a:gd name="connsiteY11" fmla="*/ 103773 h 1151838"/>
              <a:gd name="connsiteX12" fmla="*/ 3351638 w 4373803"/>
              <a:gd name="connsiteY12" fmla="*/ 124449 h 1151838"/>
              <a:gd name="connsiteX13" fmla="*/ 3442160 w 4373803"/>
              <a:gd name="connsiteY13" fmla="*/ 146847 h 1151838"/>
              <a:gd name="connsiteX14" fmla="*/ 3529665 w 4373803"/>
              <a:gd name="connsiteY14" fmla="*/ 170968 h 1151838"/>
              <a:gd name="connsiteX15" fmla="*/ 3614153 w 4373803"/>
              <a:gd name="connsiteY15" fmla="*/ 196381 h 1151838"/>
              <a:gd name="connsiteX16" fmla="*/ 3695192 w 4373803"/>
              <a:gd name="connsiteY16" fmla="*/ 223087 h 1151838"/>
              <a:gd name="connsiteX17" fmla="*/ 3773213 w 4373803"/>
              <a:gd name="connsiteY17" fmla="*/ 251946 h 1151838"/>
              <a:gd name="connsiteX18" fmla="*/ 3847355 w 4373803"/>
              <a:gd name="connsiteY18" fmla="*/ 281667 h 1151838"/>
              <a:gd name="connsiteX19" fmla="*/ 3917618 w 4373803"/>
              <a:gd name="connsiteY19" fmla="*/ 313111 h 1151838"/>
              <a:gd name="connsiteX20" fmla="*/ 3983570 w 4373803"/>
              <a:gd name="connsiteY20" fmla="*/ 345416 h 1151838"/>
              <a:gd name="connsiteX21" fmla="*/ 4046073 w 4373803"/>
              <a:gd name="connsiteY21" fmla="*/ 379444 h 1151838"/>
              <a:gd name="connsiteX22" fmla="*/ 4104697 w 4373803"/>
              <a:gd name="connsiteY22" fmla="*/ 414333 h 1151838"/>
              <a:gd name="connsiteX23" fmla="*/ 4158148 w 4373803"/>
              <a:gd name="connsiteY23" fmla="*/ 450084 h 1151838"/>
              <a:gd name="connsiteX24" fmla="*/ 4207720 w 4373803"/>
              <a:gd name="connsiteY24" fmla="*/ 487558 h 1151838"/>
              <a:gd name="connsiteX25" fmla="*/ 4252550 w 4373803"/>
              <a:gd name="connsiteY25" fmla="*/ 525463 h 1151838"/>
              <a:gd name="connsiteX26" fmla="*/ 4292208 w 4373803"/>
              <a:gd name="connsiteY26" fmla="*/ 564660 h 1151838"/>
              <a:gd name="connsiteX27" fmla="*/ 4327986 w 4373803"/>
              <a:gd name="connsiteY27" fmla="*/ 604287 h 1151838"/>
              <a:gd name="connsiteX28" fmla="*/ 4357728 w 4373803"/>
              <a:gd name="connsiteY28" fmla="*/ 645207 h 1151838"/>
              <a:gd name="connsiteX29" fmla="*/ 4373803 w 4373803"/>
              <a:gd name="connsiteY29" fmla="*/ 672070 h 1151838"/>
              <a:gd name="connsiteX30" fmla="*/ 4360358 w 4373803"/>
              <a:gd name="connsiteY30" fmla="*/ 691954 h 1151838"/>
              <a:gd name="connsiteX31" fmla="*/ 4335484 w 4373803"/>
              <a:gd name="connsiteY31" fmla="*/ 719922 h 1151838"/>
              <a:gd name="connsiteX32" fmla="*/ 4305891 w 4373803"/>
              <a:gd name="connsiteY32" fmla="*/ 747313 h 1151838"/>
              <a:gd name="connsiteX33" fmla="*/ 4270294 w 4373803"/>
              <a:gd name="connsiteY33" fmla="*/ 773840 h 1151838"/>
              <a:gd name="connsiteX34" fmla="*/ 4230837 w 4373803"/>
              <a:gd name="connsiteY34" fmla="*/ 800078 h 1151838"/>
              <a:gd name="connsiteX35" fmla="*/ 4186234 w 4373803"/>
              <a:gd name="connsiteY35" fmla="*/ 825450 h 1151838"/>
              <a:gd name="connsiteX36" fmla="*/ 4136912 w 4373803"/>
              <a:gd name="connsiteY36" fmla="*/ 850535 h 1151838"/>
              <a:gd name="connsiteX37" fmla="*/ 4083731 w 4373803"/>
              <a:gd name="connsiteY37" fmla="*/ 874466 h 1151838"/>
              <a:gd name="connsiteX38" fmla="*/ 4025403 w 4373803"/>
              <a:gd name="connsiteY38" fmla="*/ 897821 h 1151838"/>
              <a:gd name="connsiteX39" fmla="*/ 3963216 w 4373803"/>
              <a:gd name="connsiteY39" fmla="*/ 920311 h 1151838"/>
              <a:gd name="connsiteX40" fmla="*/ 3897597 w 4373803"/>
              <a:gd name="connsiteY40" fmla="*/ 942223 h 1151838"/>
              <a:gd name="connsiteX41" fmla="*/ 3827690 w 4373803"/>
              <a:gd name="connsiteY41" fmla="*/ 962983 h 1151838"/>
              <a:gd name="connsiteX42" fmla="*/ 3753922 w 4373803"/>
              <a:gd name="connsiteY42" fmla="*/ 983166 h 1151838"/>
              <a:gd name="connsiteX43" fmla="*/ 3676295 w 4373803"/>
              <a:gd name="connsiteY43" fmla="*/ 1002196 h 1151838"/>
              <a:gd name="connsiteX44" fmla="*/ 3595666 w 4373803"/>
              <a:gd name="connsiteY44" fmla="*/ 1020360 h 1151838"/>
              <a:gd name="connsiteX45" fmla="*/ 3511605 w 4373803"/>
              <a:gd name="connsiteY45" fmla="*/ 1037660 h 1151838"/>
              <a:gd name="connsiteX46" fmla="*/ 3424542 w 4373803"/>
              <a:gd name="connsiteY46" fmla="*/ 1053518 h 1151838"/>
              <a:gd name="connsiteX47" fmla="*/ 3334478 w 4373803"/>
              <a:gd name="connsiteY47" fmla="*/ 1068511 h 1151838"/>
              <a:gd name="connsiteX48" fmla="*/ 3240982 w 4373803"/>
              <a:gd name="connsiteY48" fmla="*/ 1082351 h 1151838"/>
              <a:gd name="connsiteX49" fmla="*/ 3145341 w 4373803"/>
              <a:gd name="connsiteY49" fmla="*/ 1095037 h 1151838"/>
              <a:gd name="connsiteX50" fmla="*/ 3046699 w 4373803"/>
              <a:gd name="connsiteY50" fmla="*/ 1106571 h 1151838"/>
              <a:gd name="connsiteX51" fmla="*/ 2945912 w 4373803"/>
              <a:gd name="connsiteY51" fmla="*/ 1116662 h 1151838"/>
              <a:gd name="connsiteX52" fmla="*/ 2842123 w 4373803"/>
              <a:gd name="connsiteY52" fmla="*/ 1125889 h 1151838"/>
              <a:gd name="connsiteX53" fmla="*/ 2737048 w 4373803"/>
              <a:gd name="connsiteY53" fmla="*/ 1133673 h 1151838"/>
              <a:gd name="connsiteX54" fmla="*/ 2628970 w 4373803"/>
              <a:gd name="connsiteY54" fmla="*/ 1140305 h 1151838"/>
              <a:gd name="connsiteX55" fmla="*/ 2519605 w 4373803"/>
              <a:gd name="connsiteY55" fmla="*/ 1145207 h 1151838"/>
              <a:gd name="connsiteX56" fmla="*/ 2408096 w 4373803"/>
              <a:gd name="connsiteY56" fmla="*/ 1148955 h 1151838"/>
              <a:gd name="connsiteX57" fmla="*/ 2295301 w 4373803"/>
              <a:gd name="connsiteY57" fmla="*/ 1151262 h 1151838"/>
              <a:gd name="connsiteX58" fmla="*/ 2180790 w 4373803"/>
              <a:gd name="connsiteY58" fmla="*/ 1151838 h 1151838"/>
              <a:gd name="connsiteX59" fmla="*/ 2066279 w 4373803"/>
              <a:gd name="connsiteY59" fmla="*/ 1151262 h 1151838"/>
              <a:gd name="connsiteX60" fmla="*/ 1953484 w 4373803"/>
              <a:gd name="connsiteY60" fmla="*/ 1148955 h 1151838"/>
              <a:gd name="connsiteX61" fmla="*/ 1841975 w 4373803"/>
              <a:gd name="connsiteY61" fmla="*/ 1145207 h 1151838"/>
              <a:gd name="connsiteX62" fmla="*/ 1732610 w 4373803"/>
              <a:gd name="connsiteY62" fmla="*/ 1140305 h 1151838"/>
              <a:gd name="connsiteX63" fmla="*/ 1624532 w 4373803"/>
              <a:gd name="connsiteY63" fmla="*/ 1133673 h 1151838"/>
              <a:gd name="connsiteX64" fmla="*/ 1519457 w 4373803"/>
              <a:gd name="connsiteY64" fmla="*/ 1125889 h 1151838"/>
              <a:gd name="connsiteX65" fmla="*/ 1415668 w 4373803"/>
              <a:gd name="connsiteY65" fmla="*/ 1116662 h 1151838"/>
              <a:gd name="connsiteX66" fmla="*/ 1314881 w 4373803"/>
              <a:gd name="connsiteY66" fmla="*/ 1106571 h 1151838"/>
              <a:gd name="connsiteX67" fmla="*/ 1216239 w 4373803"/>
              <a:gd name="connsiteY67" fmla="*/ 1095037 h 1151838"/>
              <a:gd name="connsiteX68" fmla="*/ 1120598 w 4373803"/>
              <a:gd name="connsiteY68" fmla="*/ 1082351 h 1151838"/>
              <a:gd name="connsiteX69" fmla="*/ 1027102 w 4373803"/>
              <a:gd name="connsiteY69" fmla="*/ 1068511 h 1151838"/>
              <a:gd name="connsiteX70" fmla="*/ 936609 w 4373803"/>
              <a:gd name="connsiteY70" fmla="*/ 1053518 h 1151838"/>
              <a:gd name="connsiteX71" fmla="*/ 849975 w 4373803"/>
              <a:gd name="connsiteY71" fmla="*/ 1037660 h 1151838"/>
              <a:gd name="connsiteX72" fmla="*/ 765914 w 4373803"/>
              <a:gd name="connsiteY72" fmla="*/ 1020360 h 1151838"/>
              <a:gd name="connsiteX73" fmla="*/ 685285 w 4373803"/>
              <a:gd name="connsiteY73" fmla="*/ 1002196 h 1151838"/>
              <a:gd name="connsiteX74" fmla="*/ 607658 w 4373803"/>
              <a:gd name="connsiteY74" fmla="*/ 983166 h 1151838"/>
              <a:gd name="connsiteX75" fmla="*/ 533890 w 4373803"/>
              <a:gd name="connsiteY75" fmla="*/ 962983 h 1151838"/>
              <a:gd name="connsiteX76" fmla="*/ 463983 w 4373803"/>
              <a:gd name="connsiteY76" fmla="*/ 942223 h 1151838"/>
              <a:gd name="connsiteX77" fmla="*/ 397935 w 4373803"/>
              <a:gd name="connsiteY77" fmla="*/ 920311 h 1151838"/>
              <a:gd name="connsiteX78" fmla="*/ 336177 w 4373803"/>
              <a:gd name="connsiteY78" fmla="*/ 897821 h 1151838"/>
              <a:gd name="connsiteX79" fmla="*/ 277849 w 4373803"/>
              <a:gd name="connsiteY79" fmla="*/ 874466 h 1151838"/>
              <a:gd name="connsiteX80" fmla="*/ 224668 w 4373803"/>
              <a:gd name="connsiteY80" fmla="*/ 850535 h 1151838"/>
              <a:gd name="connsiteX81" fmla="*/ 175347 w 4373803"/>
              <a:gd name="connsiteY81" fmla="*/ 825450 h 1151838"/>
              <a:gd name="connsiteX82" fmla="*/ 130743 w 4373803"/>
              <a:gd name="connsiteY82" fmla="*/ 800078 h 1151838"/>
              <a:gd name="connsiteX83" fmla="*/ 91286 w 4373803"/>
              <a:gd name="connsiteY83" fmla="*/ 773840 h 1151838"/>
              <a:gd name="connsiteX84" fmla="*/ 55689 w 4373803"/>
              <a:gd name="connsiteY84" fmla="*/ 747313 h 1151838"/>
              <a:gd name="connsiteX85" fmla="*/ 26096 w 4373803"/>
              <a:gd name="connsiteY85" fmla="*/ 719922 h 1151838"/>
              <a:gd name="connsiteX86" fmla="*/ 1221 w 4373803"/>
              <a:gd name="connsiteY86" fmla="*/ 691954 h 1151838"/>
              <a:gd name="connsiteX87" fmla="*/ 0 w 4373803"/>
              <a:gd name="connsiteY87" fmla="*/ 690148 h 1151838"/>
              <a:gd name="connsiteX88" fmla="*/ 1452 w 4373803"/>
              <a:gd name="connsiteY88" fmla="*/ 686988 h 1151838"/>
              <a:gd name="connsiteX89" fmla="*/ 26454 w 4373803"/>
              <a:gd name="connsiteY89" fmla="*/ 645207 h 1151838"/>
              <a:gd name="connsiteX90" fmla="*/ 56197 w 4373803"/>
              <a:gd name="connsiteY90" fmla="*/ 604287 h 1151838"/>
              <a:gd name="connsiteX91" fmla="*/ 91974 w 4373803"/>
              <a:gd name="connsiteY91" fmla="*/ 564660 h 1151838"/>
              <a:gd name="connsiteX92" fmla="*/ 131632 w 4373803"/>
              <a:gd name="connsiteY92" fmla="*/ 525463 h 1151838"/>
              <a:gd name="connsiteX93" fmla="*/ 176462 w 4373803"/>
              <a:gd name="connsiteY93" fmla="*/ 487558 h 1151838"/>
              <a:gd name="connsiteX94" fmla="*/ 226034 w 4373803"/>
              <a:gd name="connsiteY94" fmla="*/ 450084 h 1151838"/>
              <a:gd name="connsiteX95" fmla="*/ 279485 w 4373803"/>
              <a:gd name="connsiteY95" fmla="*/ 414333 h 1151838"/>
              <a:gd name="connsiteX96" fmla="*/ 338109 w 4373803"/>
              <a:gd name="connsiteY96" fmla="*/ 379444 h 1151838"/>
              <a:gd name="connsiteX97" fmla="*/ 400181 w 4373803"/>
              <a:gd name="connsiteY97" fmla="*/ 345416 h 1151838"/>
              <a:gd name="connsiteX98" fmla="*/ 466564 w 4373803"/>
              <a:gd name="connsiteY98" fmla="*/ 313111 h 1151838"/>
              <a:gd name="connsiteX99" fmla="*/ 536827 w 4373803"/>
              <a:gd name="connsiteY99" fmla="*/ 281667 h 1151838"/>
              <a:gd name="connsiteX100" fmla="*/ 610969 w 4373803"/>
              <a:gd name="connsiteY100" fmla="*/ 251946 h 1151838"/>
              <a:gd name="connsiteX101" fmla="*/ 688990 w 4373803"/>
              <a:gd name="connsiteY101" fmla="*/ 223087 h 1151838"/>
              <a:gd name="connsiteX102" fmla="*/ 770029 w 4373803"/>
              <a:gd name="connsiteY102" fmla="*/ 196381 h 1151838"/>
              <a:gd name="connsiteX103" fmla="*/ 854517 w 4373803"/>
              <a:gd name="connsiteY103" fmla="*/ 170968 h 1151838"/>
              <a:gd name="connsiteX104" fmla="*/ 941591 w 4373803"/>
              <a:gd name="connsiteY104" fmla="*/ 146847 h 1151838"/>
              <a:gd name="connsiteX105" fmla="*/ 1032544 w 4373803"/>
              <a:gd name="connsiteY105" fmla="*/ 124449 h 1151838"/>
              <a:gd name="connsiteX106" fmla="*/ 1126515 w 4373803"/>
              <a:gd name="connsiteY106" fmla="*/ 103773 h 1151838"/>
              <a:gd name="connsiteX107" fmla="*/ 1222641 w 4373803"/>
              <a:gd name="connsiteY107" fmla="*/ 84390 h 1151838"/>
              <a:gd name="connsiteX108" fmla="*/ 1321784 w 4373803"/>
              <a:gd name="connsiteY108" fmla="*/ 67592 h 1151838"/>
              <a:gd name="connsiteX109" fmla="*/ 1423083 w 4373803"/>
              <a:gd name="connsiteY109" fmla="*/ 52085 h 1151838"/>
              <a:gd name="connsiteX110" fmla="*/ 1527399 w 4373803"/>
              <a:gd name="connsiteY110" fmla="*/ 38302 h 1151838"/>
              <a:gd name="connsiteX111" fmla="*/ 1633008 w 4373803"/>
              <a:gd name="connsiteY111" fmla="*/ 27103 h 1151838"/>
              <a:gd name="connsiteX112" fmla="*/ 1741635 w 4373803"/>
              <a:gd name="connsiteY112" fmla="*/ 17196 h 1151838"/>
              <a:gd name="connsiteX113" fmla="*/ 1851555 w 4373803"/>
              <a:gd name="connsiteY113" fmla="*/ 9873 h 1151838"/>
              <a:gd name="connsiteX114" fmla="*/ 1963630 w 4373803"/>
              <a:gd name="connsiteY114" fmla="*/ 4274 h 1151838"/>
              <a:gd name="connsiteX115" fmla="*/ 2076998 w 4373803"/>
              <a:gd name="connsiteY115" fmla="*/ 828 h 1151838"/>
              <a:gd name="connsiteX116" fmla="*/ 2187546 w 4373803"/>
              <a:gd name="connsiteY116" fmla="*/ 0 h 115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373803" h="1151838">
                <a:moveTo>
                  <a:pt x="2187546" y="0"/>
                </a:moveTo>
                <a:lnTo>
                  <a:pt x="2215326" y="140"/>
                </a:lnTo>
                <a:lnTo>
                  <a:pt x="2307184" y="828"/>
                </a:lnTo>
                <a:lnTo>
                  <a:pt x="2420552" y="4274"/>
                </a:lnTo>
                <a:lnTo>
                  <a:pt x="2532627" y="9873"/>
                </a:lnTo>
                <a:lnTo>
                  <a:pt x="2642547" y="17196"/>
                </a:lnTo>
                <a:lnTo>
                  <a:pt x="2751174" y="27103"/>
                </a:lnTo>
                <a:lnTo>
                  <a:pt x="2856783" y="38302"/>
                </a:lnTo>
                <a:lnTo>
                  <a:pt x="2961099" y="52085"/>
                </a:lnTo>
                <a:lnTo>
                  <a:pt x="3062398" y="67592"/>
                </a:lnTo>
                <a:lnTo>
                  <a:pt x="3161541" y="84390"/>
                </a:lnTo>
                <a:lnTo>
                  <a:pt x="3257667" y="103773"/>
                </a:lnTo>
                <a:lnTo>
                  <a:pt x="3351638" y="124449"/>
                </a:lnTo>
                <a:lnTo>
                  <a:pt x="3442160" y="146847"/>
                </a:lnTo>
                <a:lnTo>
                  <a:pt x="3529665" y="170968"/>
                </a:lnTo>
                <a:lnTo>
                  <a:pt x="3614153" y="196381"/>
                </a:lnTo>
                <a:lnTo>
                  <a:pt x="3695192" y="223087"/>
                </a:lnTo>
                <a:lnTo>
                  <a:pt x="3773213" y="251946"/>
                </a:lnTo>
                <a:lnTo>
                  <a:pt x="3847355" y="281667"/>
                </a:lnTo>
                <a:lnTo>
                  <a:pt x="3917618" y="313111"/>
                </a:lnTo>
                <a:lnTo>
                  <a:pt x="3983570" y="345416"/>
                </a:lnTo>
                <a:lnTo>
                  <a:pt x="4046073" y="379444"/>
                </a:lnTo>
                <a:lnTo>
                  <a:pt x="4104697" y="414333"/>
                </a:lnTo>
                <a:lnTo>
                  <a:pt x="4158148" y="450084"/>
                </a:lnTo>
                <a:lnTo>
                  <a:pt x="4207720" y="487558"/>
                </a:lnTo>
                <a:lnTo>
                  <a:pt x="4252550" y="525463"/>
                </a:lnTo>
                <a:lnTo>
                  <a:pt x="4292208" y="564660"/>
                </a:lnTo>
                <a:lnTo>
                  <a:pt x="4327986" y="604287"/>
                </a:lnTo>
                <a:lnTo>
                  <a:pt x="4357728" y="645207"/>
                </a:lnTo>
                <a:lnTo>
                  <a:pt x="4373803" y="672070"/>
                </a:lnTo>
                <a:lnTo>
                  <a:pt x="4360358" y="691954"/>
                </a:lnTo>
                <a:lnTo>
                  <a:pt x="4335484" y="719922"/>
                </a:lnTo>
                <a:lnTo>
                  <a:pt x="4305891" y="747313"/>
                </a:lnTo>
                <a:lnTo>
                  <a:pt x="4270294" y="773840"/>
                </a:lnTo>
                <a:lnTo>
                  <a:pt x="4230837" y="800078"/>
                </a:lnTo>
                <a:lnTo>
                  <a:pt x="4186234" y="825450"/>
                </a:lnTo>
                <a:lnTo>
                  <a:pt x="4136912" y="850535"/>
                </a:lnTo>
                <a:lnTo>
                  <a:pt x="4083731" y="874466"/>
                </a:lnTo>
                <a:lnTo>
                  <a:pt x="4025403" y="897821"/>
                </a:lnTo>
                <a:lnTo>
                  <a:pt x="3963216" y="920311"/>
                </a:lnTo>
                <a:lnTo>
                  <a:pt x="3897597" y="942223"/>
                </a:lnTo>
                <a:lnTo>
                  <a:pt x="3827690" y="962983"/>
                </a:lnTo>
                <a:lnTo>
                  <a:pt x="3753922" y="983166"/>
                </a:lnTo>
                <a:lnTo>
                  <a:pt x="3676295" y="1002196"/>
                </a:lnTo>
                <a:lnTo>
                  <a:pt x="3595666" y="1020360"/>
                </a:lnTo>
                <a:lnTo>
                  <a:pt x="3511605" y="1037660"/>
                </a:lnTo>
                <a:lnTo>
                  <a:pt x="3424542" y="1053518"/>
                </a:lnTo>
                <a:lnTo>
                  <a:pt x="3334478" y="1068511"/>
                </a:lnTo>
                <a:lnTo>
                  <a:pt x="3240982" y="1082351"/>
                </a:lnTo>
                <a:lnTo>
                  <a:pt x="3145341" y="1095037"/>
                </a:lnTo>
                <a:lnTo>
                  <a:pt x="3046699" y="1106571"/>
                </a:lnTo>
                <a:lnTo>
                  <a:pt x="2945912" y="1116662"/>
                </a:lnTo>
                <a:lnTo>
                  <a:pt x="2842123" y="1125889"/>
                </a:lnTo>
                <a:lnTo>
                  <a:pt x="2737048" y="1133673"/>
                </a:lnTo>
                <a:lnTo>
                  <a:pt x="2628970" y="1140305"/>
                </a:lnTo>
                <a:lnTo>
                  <a:pt x="2519605" y="1145207"/>
                </a:lnTo>
                <a:lnTo>
                  <a:pt x="2408096" y="1148955"/>
                </a:lnTo>
                <a:lnTo>
                  <a:pt x="2295301" y="1151262"/>
                </a:lnTo>
                <a:lnTo>
                  <a:pt x="2180790" y="1151838"/>
                </a:lnTo>
                <a:lnTo>
                  <a:pt x="2066279" y="1151262"/>
                </a:lnTo>
                <a:lnTo>
                  <a:pt x="1953484" y="1148955"/>
                </a:lnTo>
                <a:lnTo>
                  <a:pt x="1841975" y="1145207"/>
                </a:lnTo>
                <a:lnTo>
                  <a:pt x="1732610" y="1140305"/>
                </a:lnTo>
                <a:lnTo>
                  <a:pt x="1624532" y="1133673"/>
                </a:lnTo>
                <a:lnTo>
                  <a:pt x="1519457" y="1125889"/>
                </a:lnTo>
                <a:lnTo>
                  <a:pt x="1415668" y="1116662"/>
                </a:lnTo>
                <a:lnTo>
                  <a:pt x="1314881" y="1106571"/>
                </a:lnTo>
                <a:lnTo>
                  <a:pt x="1216239" y="1095037"/>
                </a:lnTo>
                <a:lnTo>
                  <a:pt x="1120598" y="1082351"/>
                </a:lnTo>
                <a:lnTo>
                  <a:pt x="1027102" y="1068511"/>
                </a:lnTo>
                <a:lnTo>
                  <a:pt x="936609" y="1053518"/>
                </a:lnTo>
                <a:lnTo>
                  <a:pt x="849975" y="1037660"/>
                </a:lnTo>
                <a:lnTo>
                  <a:pt x="765914" y="1020360"/>
                </a:lnTo>
                <a:lnTo>
                  <a:pt x="685285" y="1002196"/>
                </a:lnTo>
                <a:lnTo>
                  <a:pt x="607658" y="983166"/>
                </a:lnTo>
                <a:lnTo>
                  <a:pt x="533890" y="962983"/>
                </a:lnTo>
                <a:lnTo>
                  <a:pt x="463983" y="942223"/>
                </a:lnTo>
                <a:lnTo>
                  <a:pt x="397935" y="920311"/>
                </a:lnTo>
                <a:lnTo>
                  <a:pt x="336177" y="897821"/>
                </a:lnTo>
                <a:lnTo>
                  <a:pt x="277849" y="874466"/>
                </a:lnTo>
                <a:lnTo>
                  <a:pt x="224668" y="850535"/>
                </a:lnTo>
                <a:lnTo>
                  <a:pt x="175347" y="825450"/>
                </a:lnTo>
                <a:lnTo>
                  <a:pt x="130743" y="800078"/>
                </a:lnTo>
                <a:lnTo>
                  <a:pt x="91286" y="773840"/>
                </a:lnTo>
                <a:lnTo>
                  <a:pt x="55689" y="747313"/>
                </a:lnTo>
                <a:lnTo>
                  <a:pt x="26096" y="719922"/>
                </a:lnTo>
                <a:lnTo>
                  <a:pt x="1221" y="691954"/>
                </a:lnTo>
                <a:lnTo>
                  <a:pt x="0" y="690148"/>
                </a:lnTo>
                <a:lnTo>
                  <a:pt x="1452" y="686988"/>
                </a:lnTo>
                <a:lnTo>
                  <a:pt x="26454" y="645207"/>
                </a:lnTo>
                <a:lnTo>
                  <a:pt x="56197" y="604287"/>
                </a:lnTo>
                <a:lnTo>
                  <a:pt x="91974" y="564660"/>
                </a:lnTo>
                <a:lnTo>
                  <a:pt x="131632" y="525463"/>
                </a:lnTo>
                <a:lnTo>
                  <a:pt x="176462" y="487558"/>
                </a:lnTo>
                <a:lnTo>
                  <a:pt x="226034" y="450084"/>
                </a:lnTo>
                <a:lnTo>
                  <a:pt x="279485" y="414333"/>
                </a:lnTo>
                <a:lnTo>
                  <a:pt x="338109" y="379444"/>
                </a:lnTo>
                <a:lnTo>
                  <a:pt x="400181" y="345416"/>
                </a:lnTo>
                <a:lnTo>
                  <a:pt x="466564" y="313111"/>
                </a:lnTo>
                <a:lnTo>
                  <a:pt x="536827" y="281667"/>
                </a:lnTo>
                <a:lnTo>
                  <a:pt x="610969" y="251946"/>
                </a:lnTo>
                <a:lnTo>
                  <a:pt x="688990" y="223087"/>
                </a:lnTo>
                <a:lnTo>
                  <a:pt x="770029" y="196381"/>
                </a:lnTo>
                <a:lnTo>
                  <a:pt x="854517" y="170968"/>
                </a:lnTo>
                <a:lnTo>
                  <a:pt x="941591" y="146847"/>
                </a:lnTo>
                <a:lnTo>
                  <a:pt x="1032544" y="124449"/>
                </a:lnTo>
                <a:lnTo>
                  <a:pt x="1126515" y="103773"/>
                </a:lnTo>
                <a:lnTo>
                  <a:pt x="1222641" y="84390"/>
                </a:lnTo>
                <a:lnTo>
                  <a:pt x="1321784" y="67592"/>
                </a:lnTo>
                <a:lnTo>
                  <a:pt x="1423083" y="52085"/>
                </a:lnTo>
                <a:lnTo>
                  <a:pt x="1527399" y="38302"/>
                </a:lnTo>
                <a:lnTo>
                  <a:pt x="1633008" y="27103"/>
                </a:lnTo>
                <a:lnTo>
                  <a:pt x="1741635" y="17196"/>
                </a:lnTo>
                <a:lnTo>
                  <a:pt x="1851555" y="9873"/>
                </a:lnTo>
                <a:lnTo>
                  <a:pt x="1963630" y="4274"/>
                </a:lnTo>
                <a:lnTo>
                  <a:pt x="2076998" y="828"/>
                </a:lnTo>
                <a:lnTo>
                  <a:pt x="2187546" y="0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Полилиния 45"/>
          <p:cNvSpPr>
            <a:spLocks/>
          </p:cNvSpPr>
          <p:nvPr/>
        </p:nvSpPr>
        <p:spPr bwMode="auto">
          <a:xfrm>
            <a:off x="10068203" y="3089488"/>
            <a:ext cx="6076395" cy="1605342"/>
          </a:xfrm>
          <a:custGeom>
            <a:avLst/>
            <a:gdLst>
              <a:gd name="connsiteX0" fmla="*/ 3466900 w 6933800"/>
              <a:gd name="connsiteY0" fmla="*/ 0 h 1831863"/>
              <a:gd name="connsiteX1" fmla="*/ 3649238 w 6933800"/>
              <a:gd name="connsiteY1" fmla="*/ 1723 h 1831863"/>
              <a:gd name="connsiteX2" fmla="*/ 3828989 w 6933800"/>
              <a:gd name="connsiteY2" fmla="*/ 6894 h 1831863"/>
              <a:gd name="connsiteX3" fmla="*/ 4006154 w 6933800"/>
              <a:gd name="connsiteY3" fmla="*/ 15511 h 1831863"/>
              <a:gd name="connsiteX4" fmla="*/ 4180732 w 6933800"/>
              <a:gd name="connsiteY4" fmla="*/ 28006 h 1831863"/>
              <a:gd name="connsiteX5" fmla="*/ 4352294 w 6933800"/>
              <a:gd name="connsiteY5" fmla="*/ 43085 h 1831863"/>
              <a:gd name="connsiteX6" fmla="*/ 4520406 w 6933800"/>
              <a:gd name="connsiteY6" fmla="*/ 61181 h 1831863"/>
              <a:gd name="connsiteX7" fmla="*/ 4685071 w 6933800"/>
              <a:gd name="connsiteY7" fmla="*/ 82724 h 1831863"/>
              <a:gd name="connsiteX8" fmla="*/ 4846287 w 6933800"/>
              <a:gd name="connsiteY8" fmla="*/ 107283 h 1831863"/>
              <a:gd name="connsiteX9" fmla="*/ 5002761 w 6933800"/>
              <a:gd name="connsiteY9" fmla="*/ 134427 h 1831863"/>
              <a:gd name="connsiteX10" fmla="*/ 5155787 w 6933800"/>
              <a:gd name="connsiteY10" fmla="*/ 164586 h 1831863"/>
              <a:gd name="connsiteX11" fmla="*/ 5304071 w 6933800"/>
              <a:gd name="connsiteY11" fmla="*/ 197762 h 1831863"/>
              <a:gd name="connsiteX12" fmla="*/ 5448044 w 6933800"/>
              <a:gd name="connsiteY12" fmla="*/ 233092 h 1831863"/>
              <a:gd name="connsiteX13" fmla="*/ 5586845 w 6933800"/>
              <a:gd name="connsiteY13" fmla="*/ 271007 h 1831863"/>
              <a:gd name="connsiteX14" fmla="*/ 5720474 w 6933800"/>
              <a:gd name="connsiteY14" fmla="*/ 311508 h 1831863"/>
              <a:gd name="connsiteX15" fmla="*/ 5849360 w 6933800"/>
              <a:gd name="connsiteY15" fmla="*/ 354162 h 1831863"/>
              <a:gd name="connsiteX16" fmla="*/ 5972642 w 6933800"/>
              <a:gd name="connsiteY16" fmla="*/ 399402 h 1831863"/>
              <a:gd name="connsiteX17" fmla="*/ 6089460 w 6933800"/>
              <a:gd name="connsiteY17" fmla="*/ 446796 h 1831863"/>
              <a:gd name="connsiteX18" fmla="*/ 6201104 w 6933800"/>
              <a:gd name="connsiteY18" fmla="*/ 496344 h 1831863"/>
              <a:gd name="connsiteX19" fmla="*/ 6305850 w 6933800"/>
              <a:gd name="connsiteY19" fmla="*/ 548047 h 1831863"/>
              <a:gd name="connsiteX20" fmla="*/ 6404994 w 6933800"/>
              <a:gd name="connsiteY20" fmla="*/ 601473 h 1831863"/>
              <a:gd name="connsiteX21" fmla="*/ 6497240 w 6933800"/>
              <a:gd name="connsiteY21" fmla="*/ 657053 h 1831863"/>
              <a:gd name="connsiteX22" fmla="*/ 6582159 w 6933800"/>
              <a:gd name="connsiteY22" fmla="*/ 713495 h 1831863"/>
              <a:gd name="connsiteX23" fmla="*/ 6660612 w 6933800"/>
              <a:gd name="connsiteY23" fmla="*/ 772522 h 1831863"/>
              <a:gd name="connsiteX24" fmla="*/ 6731736 w 6933800"/>
              <a:gd name="connsiteY24" fmla="*/ 832841 h 1831863"/>
              <a:gd name="connsiteX25" fmla="*/ 6795102 w 6933800"/>
              <a:gd name="connsiteY25" fmla="*/ 894884 h 1831863"/>
              <a:gd name="connsiteX26" fmla="*/ 6850708 w 6933800"/>
              <a:gd name="connsiteY26" fmla="*/ 958220 h 1831863"/>
              <a:gd name="connsiteX27" fmla="*/ 6898556 w 6933800"/>
              <a:gd name="connsiteY27" fmla="*/ 1023279 h 1831863"/>
              <a:gd name="connsiteX28" fmla="*/ 6933800 w 6933800"/>
              <a:gd name="connsiteY28" fmla="*/ 1081864 h 1831863"/>
              <a:gd name="connsiteX29" fmla="*/ 6898556 w 6933800"/>
              <a:gd name="connsiteY29" fmla="*/ 1122494 h 1831863"/>
              <a:gd name="connsiteX30" fmla="*/ 6850708 w 6933800"/>
              <a:gd name="connsiteY30" fmla="*/ 1167315 h 1831863"/>
              <a:gd name="connsiteX31" fmla="*/ 6795102 w 6933800"/>
              <a:gd name="connsiteY31" fmla="*/ 1211239 h 1831863"/>
              <a:gd name="connsiteX32" fmla="*/ 6731736 w 6933800"/>
              <a:gd name="connsiteY32" fmla="*/ 1253969 h 1831863"/>
              <a:gd name="connsiteX33" fmla="*/ 6660612 w 6933800"/>
              <a:gd name="connsiteY33" fmla="*/ 1296101 h 1831863"/>
              <a:gd name="connsiteX34" fmla="*/ 6582159 w 6933800"/>
              <a:gd name="connsiteY34" fmla="*/ 1336739 h 1831863"/>
              <a:gd name="connsiteX35" fmla="*/ 6497240 w 6933800"/>
              <a:gd name="connsiteY35" fmla="*/ 1376480 h 1831863"/>
              <a:gd name="connsiteX36" fmla="*/ 6404994 w 6933800"/>
              <a:gd name="connsiteY36" fmla="*/ 1414728 h 1831863"/>
              <a:gd name="connsiteX37" fmla="*/ 6305850 w 6933800"/>
              <a:gd name="connsiteY37" fmla="*/ 1452079 h 1831863"/>
              <a:gd name="connsiteX38" fmla="*/ 6201104 w 6933800"/>
              <a:gd name="connsiteY38" fmla="*/ 1487637 h 1831863"/>
              <a:gd name="connsiteX39" fmla="*/ 6089460 w 6933800"/>
              <a:gd name="connsiteY39" fmla="*/ 1522000 h 1831863"/>
              <a:gd name="connsiteX40" fmla="*/ 5972642 w 6933800"/>
              <a:gd name="connsiteY40" fmla="*/ 1554570 h 1831863"/>
              <a:gd name="connsiteX41" fmla="*/ 5849360 w 6933800"/>
              <a:gd name="connsiteY41" fmla="*/ 1585944 h 1831863"/>
              <a:gd name="connsiteX42" fmla="*/ 5720474 w 6933800"/>
              <a:gd name="connsiteY42" fmla="*/ 1615825 h 1831863"/>
              <a:gd name="connsiteX43" fmla="*/ 5586845 w 6933800"/>
              <a:gd name="connsiteY43" fmla="*/ 1643913 h 1831863"/>
              <a:gd name="connsiteX44" fmla="*/ 5448044 w 6933800"/>
              <a:gd name="connsiteY44" fmla="*/ 1670208 h 1831863"/>
              <a:gd name="connsiteX45" fmla="*/ 5304071 w 6933800"/>
              <a:gd name="connsiteY45" fmla="*/ 1695009 h 1831863"/>
              <a:gd name="connsiteX46" fmla="*/ 5155787 w 6933800"/>
              <a:gd name="connsiteY46" fmla="*/ 1717719 h 1831863"/>
              <a:gd name="connsiteX47" fmla="*/ 5002761 w 6933800"/>
              <a:gd name="connsiteY47" fmla="*/ 1738635 h 1831863"/>
              <a:gd name="connsiteX48" fmla="*/ 4846287 w 6933800"/>
              <a:gd name="connsiteY48" fmla="*/ 1757460 h 1831863"/>
              <a:gd name="connsiteX49" fmla="*/ 4685071 w 6933800"/>
              <a:gd name="connsiteY49" fmla="*/ 1774492 h 1831863"/>
              <a:gd name="connsiteX50" fmla="*/ 4520406 w 6933800"/>
              <a:gd name="connsiteY50" fmla="*/ 1789134 h 1831863"/>
              <a:gd name="connsiteX51" fmla="*/ 4352294 w 6933800"/>
              <a:gd name="connsiteY51" fmla="*/ 1802281 h 1831863"/>
              <a:gd name="connsiteX52" fmla="*/ 4180732 w 6933800"/>
              <a:gd name="connsiteY52" fmla="*/ 1812739 h 1831863"/>
              <a:gd name="connsiteX53" fmla="*/ 4006154 w 6933800"/>
              <a:gd name="connsiteY53" fmla="*/ 1820807 h 1831863"/>
              <a:gd name="connsiteX54" fmla="*/ 3828989 w 6933800"/>
              <a:gd name="connsiteY54" fmla="*/ 1827082 h 1831863"/>
              <a:gd name="connsiteX55" fmla="*/ 3649238 w 6933800"/>
              <a:gd name="connsiteY55" fmla="*/ 1830668 h 1831863"/>
              <a:gd name="connsiteX56" fmla="*/ 3466900 w 6933800"/>
              <a:gd name="connsiteY56" fmla="*/ 1831863 h 1831863"/>
              <a:gd name="connsiteX57" fmla="*/ 3284562 w 6933800"/>
              <a:gd name="connsiteY57" fmla="*/ 1830668 h 1831863"/>
              <a:gd name="connsiteX58" fmla="*/ 3104811 w 6933800"/>
              <a:gd name="connsiteY58" fmla="*/ 1827082 h 1831863"/>
              <a:gd name="connsiteX59" fmla="*/ 2927646 w 6933800"/>
              <a:gd name="connsiteY59" fmla="*/ 1820807 h 1831863"/>
              <a:gd name="connsiteX60" fmla="*/ 2753067 w 6933800"/>
              <a:gd name="connsiteY60" fmla="*/ 1812739 h 1831863"/>
              <a:gd name="connsiteX61" fmla="*/ 2581506 w 6933800"/>
              <a:gd name="connsiteY61" fmla="*/ 1802281 h 1831863"/>
              <a:gd name="connsiteX62" fmla="*/ 2413393 w 6933800"/>
              <a:gd name="connsiteY62" fmla="*/ 1789134 h 1831863"/>
              <a:gd name="connsiteX63" fmla="*/ 2248729 w 6933800"/>
              <a:gd name="connsiteY63" fmla="*/ 1774492 h 1831863"/>
              <a:gd name="connsiteX64" fmla="*/ 2087513 w 6933800"/>
              <a:gd name="connsiteY64" fmla="*/ 1757460 h 1831863"/>
              <a:gd name="connsiteX65" fmla="*/ 1931039 w 6933800"/>
              <a:gd name="connsiteY65" fmla="*/ 1738635 h 1831863"/>
              <a:gd name="connsiteX66" fmla="*/ 1778013 w 6933800"/>
              <a:gd name="connsiteY66" fmla="*/ 1717719 h 1831863"/>
              <a:gd name="connsiteX67" fmla="*/ 1629729 w 6933800"/>
              <a:gd name="connsiteY67" fmla="*/ 1695009 h 1831863"/>
              <a:gd name="connsiteX68" fmla="*/ 1485756 w 6933800"/>
              <a:gd name="connsiteY68" fmla="*/ 1670208 h 1831863"/>
              <a:gd name="connsiteX69" fmla="*/ 1346955 w 6933800"/>
              <a:gd name="connsiteY69" fmla="*/ 1643913 h 1831863"/>
              <a:gd name="connsiteX70" fmla="*/ 1213327 w 6933800"/>
              <a:gd name="connsiteY70" fmla="*/ 1615825 h 1831863"/>
              <a:gd name="connsiteX71" fmla="*/ 1084440 w 6933800"/>
              <a:gd name="connsiteY71" fmla="*/ 1585944 h 1831863"/>
              <a:gd name="connsiteX72" fmla="*/ 961158 w 6933800"/>
              <a:gd name="connsiteY72" fmla="*/ 1554570 h 1831863"/>
              <a:gd name="connsiteX73" fmla="*/ 843910 w 6933800"/>
              <a:gd name="connsiteY73" fmla="*/ 1522000 h 1831863"/>
              <a:gd name="connsiteX74" fmla="*/ 732697 w 6933800"/>
              <a:gd name="connsiteY74" fmla="*/ 1487637 h 1831863"/>
              <a:gd name="connsiteX75" fmla="*/ 627518 w 6933800"/>
              <a:gd name="connsiteY75" fmla="*/ 1452079 h 1831863"/>
              <a:gd name="connsiteX76" fmla="*/ 528806 w 6933800"/>
              <a:gd name="connsiteY76" fmla="*/ 1414728 h 1831863"/>
              <a:gd name="connsiteX77" fmla="*/ 436560 w 6933800"/>
              <a:gd name="connsiteY77" fmla="*/ 1376480 h 1831863"/>
              <a:gd name="connsiteX78" fmla="*/ 351641 w 6933800"/>
              <a:gd name="connsiteY78" fmla="*/ 1336739 h 1831863"/>
              <a:gd name="connsiteX79" fmla="*/ 273188 w 6933800"/>
              <a:gd name="connsiteY79" fmla="*/ 1296101 h 1831863"/>
              <a:gd name="connsiteX80" fmla="*/ 202064 w 6933800"/>
              <a:gd name="connsiteY80" fmla="*/ 1253969 h 1831863"/>
              <a:gd name="connsiteX81" fmla="*/ 138267 w 6933800"/>
              <a:gd name="connsiteY81" fmla="*/ 1211239 h 1831863"/>
              <a:gd name="connsiteX82" fmla="*/ 83092 w 6933800"/>
              <a:gd name="connsiteY82" fmla="*/ 1167315 h 1831863"/>
              <a:gd name="connsiteX83" fmla="*/ 35244 w 6933800"/>
              <a:gd name="connsiteY83" fmla="*/ 1122494 h 1831863"/>
              <a:gd name="connsiteX84" fmla="*/ 0 w 6933800"/>
              <a:gd name="connsiteY84" fmla="*/ 1081864 h 1831863"/>
              <a:gd name="connsiteX85" fmla="*/ 35244 w 6933800"/>
              <a:gd name="connsiteY85" fmla="*/ 1023279 h 1831863"/>
              <a:gd name="connsiteX86" fmla="*/ 83092 w 6933800"/>
              <a:gd name="connsiteY86" fmla="*/ 958220 h 1831863"/>
              <a:gd name="connsiteX87" fmla="*/ 138267 w 6933800"/>
              <a:gd name="connsiteY87" fmla="*/ 894884 h 1831863"/>
              <a:gd name="connsiteX88" fmla="*/ 202064 w 6933800"/>
              <a:gd name="connsiteY88" fmla="*/ 832841 h 1831863"/>
              <a:gd name="connsiteX89" fmla="*/ 273188 w 6933800"/>
              <a:gd name="connsiteY89" fmla="*/ 772522 h 1831863"/>
              <a:gd name="connsiteX90" fmla="*/ 351641 w 6933800"/>
              <a:gd name="connsiteY90" fmla="*/ 713495 h 1831863"/>
              <a:gd name="connsiteX91" fmla="*/ 436560 w 6933800"/>
              <a:gd name="connsiteY91" fmla="*/ 657053 h 1831863"/>
              <a:gd name="connsiteX92" fmla="*/ 528806 w 6933800"/>
              <a:gd name="connsiteY92" fmla="*/ 601473 h 1831863"/>
              <a:gd name="connsiteX93" fmla="*/ 627518 w 6933800"/>
              <a:gd name="connsiteY93" fmla="*/ 548047 h 1831863"/>
              <a:gd name="connsiteX94" fmla="*/ 732697 w 6933800"/>
              <a:gd name="connsiteY94" fmla="*/ 496344 h 1831863"/>
              <a:gd name="connsiteX95" fmla="*/ 843910 w 6933800"/>
              <a:gd name="connsiteY95" fmla="*/ 446796 h 1831863"/>
              <a:gd name="connsiteX96" fmla="*/ 961158 w 6933800"/>
              <a:gd name="connsiteY96" fmla="*/ 399402 h 1831863"/>
              <a:gd name="connsiteX97" fmla="*/ 1084440 w 6933800"/>
              <a:gd name="connsiteY97" fmla="*/ 354162 h 1831863"/>
              <a:gd name="connsiteX98" fmla="*/ 1213327 w 6933800"/>
              <a:gd name="connsiteY98" fmla="*/ 311508 h 1831863"/>
              <a:gd name="connsiteX99" fmla="*/ 1346955 w 6933800"/>
              <a:gd name="connsiteY99" fmla="*/ 271007 h 1831863"/>
              <a:gd name="connsiteX100" fmla="*/ 1485756 w 6933800"/>
              <a:gd name="connsiteY100" fmla="*/ 233092 h 1831863"/>
              <a:gd name="connsiteX101" fmla="*/ 1629729 w 6933800"/>
              <a:gd name="connsiteY101" fmla="*/ 197762 h 1831863"/>
              <a:gd name="connsiteX102" fmla="*/ 1778013 w 6933800"/>
              <a:gd name="connsiteY102" fmla="*/ 164586 h 1831863"/>
              <a:gd name="connsiteX103" fmla="*/ 1931039 w 6933800"/>
              <a:gd name="connsiteY103" fmla="*/ 134427 h 1831863"/>
              <a:gd name="connsiteX104" fmla="*/ 2087513 w 6933800"/>
              <a:gd name="connsiteY104" fmla="*/ 107283 h 1831863"/>
              <a:gd name="connsiteX105" fmla="*/ 2248729 w 6933800"/>
              <a:gd name="connsiteY105" fmla="*/ 82724 h 1831863"/>
              <a:gd name="connsiteX106" fmla="*/ 2413393 w 6933800"/>
              <a:gd name="connsiteY106" fmla="*/ 61181 h 1831863"/>
              <a:gd name="connsiteX107" fmla="*/ 2581506 w 6933800"/>
              <a:gd name="connsiteY107" fmla="*/ 43085 h 1831863"/>
              <a:gd name="connsiteX108" fmla="*/ 2753067 w 6933800"/>
              <a:gd name="connsiteY108" fmla="*/ 28006 h 1831863"/>
              <a:gd name="connsiteX109" fmla="*/ 2927646 w 6933800"/>
              <a:gd name="connsiteY109" fmla="*/ 15511 h 1831863"/>
              <a:gd name="connsiteX110" fmla="*/ 3104811 w 6933800"/>
              <a:gd name="connsiteY110" fmla="*/ 6894 h 1831863"/>
              <a:gd name="connsiteX111" fmla="*/ 3284562 w 6933800"/>
              <a:gd name="connsiteY111" fmla="*/ 1723 h 1831863"/>
              <a:gd name="connsiteX112" fmla="*/ 3466900 w 6933800"/>
              <a:gd name="connsiteY112" fmla="*/ 0 h 18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933800" h="1831863">
                <a:moveTo>
                  <a:pt x="3466900" y="0"/>
                </a:moveTo>
                <a:lnTo>
                  <a:pt x="3649238" y="1723"/>
                </a:lnTo>
                <a:lnTo>
                  <a:pt x="3828989" y="6894"/>
                </a:lnTo>
                <a:lnTo>
                  <a:pt x="4006154" y="15511"/>
                </a:lnTo>
                <a:lnTo>
                  <a:pt x="4180732" y="28006"/>
                </a:lnTo>
                <a:lnTo>
                  <a:pt x="4352294" y="43085"/>
                </a:lnTo>
                <a:lnTo>
                  <a:pt x="4520406" y="61181"/>
                </a:lnTo>
                <a:lnTo>
                  <a:pt x="4685071" y="82724"/>
                </a:lnTo>
                <a:lnTo>
                  <a:pt x="4846287" y="107283"/>
                </a:lnTo>
                <a:lnTo>
                  <a:pt x="5002761" y="134427"/>
                </a:lnTo>
                <a:lnTo>
                  <a:pt x="5155787" y="164586"/>
                </a:lnTo>
                <a:lnTo>
                  <a:pt x="5304071" y="197762"/>
                </a:lnTo>
                <a:lnTo>
                  <a:pt x="5448044" y="233092"/>
                </a:lnTo>
                <a:lnTo>
                  <a:pt x="5586845" y="271007"/>
                </a:lnTo>
                <a:lnTo>
                  <a:pt x="5720474" y="311508"/>
                </a:lnTo>
                <a:lnTo>
                  <a:pt x="5849360" y="354162"/>
                </a:lnTo>
                <a:lnTo>
                  <a:pt x="5972642" y="399402"/>
                </a:lnTo>
                <a:lnTo>
                  <a:pt x="6089460" y="446796"/>
                </a:lnTo>
                <a:lnTo>
                  <a:pt x="6201104" y="496344"/>
                </a:lnTo>
                <a:lnTo>
                  <a:pt x="6305850" y="548047"/>
                </a:lnTo>
                <a:lnTo>
                  <a:pt x="6404994" y="601473"/>
                </a:lnTo>
                <a:lnTo>
                  <a:pt x="6497240" y="657053"/>
                </a:lnTo>
                <a:lnTo>
                  <a:pt x="6582159" y="713495"/>
                </a:lnTo>
                <a:lnTo>
                  <a:pt x="6660612" y="772522"/>
                </a:lnTo>
                <a:lnTo>
                  <a:pt x="6731736" y="832841"/>
                </a:lnTo>
                <a:lnTo>
                  <a:pt x="6795102" y="894884"/>
                </a:lnTo>
                <a:lnTo>
                  <a:pt x="6850708" y="958220"/>
                </a:lnTo>
                <a:lnTo>
                  <a:pt x="6898556" y="1023279"/>
                </a:lnTo>
                <a:lnTo>
                  <a:pt x="6933800" y="1081864"/>
                </a:lnTo>
                <a:lnTo>
                  <a:pt x="6898556" y="1122494"/>
                </a:lnTo>
                <a:lnTo>
                  <a:pt x="6850708" y="1167315"/>
                </a:lnTo>
                <a:lnTo>
                  <a:pt x="6795102" y="1211239"/>
                </a:lnTo>
                <a:lnTo>
                  <a:pt x="6731736" y="1253969"/>
                </a:lnTo>
                <a:lnTo>
                  <a:pt x="6660612" y="1296101"/>
                </a:lnTo>
                <a:lnTo>
                  <a:pt x="6582159" y="1336739"/>
                </a:lnTo>
                <a:lnTo>
                  <a:pt x="6497240" y="1376480"/>
                </a:lnTo>
                <a:lnTo>
                  <a:pt x="6404994" y="1414728"/>
                </a:lnTo>
                <a:lnTo>
                  <a:pt x="6305850" y="1452079"/>
                </a:lnTo>
                <a:lnTo>
                  <a:pt x="6201104" y="1487637"/>
                </a:lnTo>
                <a:lnTo>
                  <a:pt x="6089460" y="1522000"/>
                </a:lnTo>
                <a:lnTo>
                  <a:pt x="5972642" y="1554570"/>
                </a:lnTo>
                <a:lnTo>
                  <a:pt x="5849360" y="1585944"/>
                </a:lnTo>
                <a:lnTo>
                  <a:pt x="5720474" y="1615825"/>
                </a:lnTo>
                <a:lnTo>
                  <a:pt x="5586845" y="1643913"/>
                </a:lnTo>
                <a:lnTo>
                  <a:pt x="5448044" y="1670208"/>
                </a:lnTo>
                <a:lnTo>
                  <a:pt x="5304071" y="1695009"/>
                </a:lnTo>
                <a:lnTo>
                  <a:pt x="5155787" y="1717719"/>
                </a:lnTo>
                <a:lnTo>
                  <a:pt x="5002761" y="1738635"/>
                </a:lnTo>
                <a:lnTo>
                  <a:pt x="4846287" y="1757460"/>
                </a:lnTo>
                <a:lnTo>
                  <a:pt x="4685071" y="1774492"/>
                </a:lnTo>
                <a:lnTo>
                  <a:pt x="4520406" y="1789134"/>
                </a:lnTo>
                <a:lnTo>
                  <a:pt x="4352294" y="1802281"/>
                </a:lnTo>
                <a:lnTo>
                  <a:pt x="4180732" y="1812739"/>
                </a:lnTo>
                <a:lnTo>
                  <a:pt x="4006154" y="1820807"/>
                </a:lnTo>
                <a:lnTo>
                  <a:pt x="3828989" y="1827082"/>
                </a:lnTo>
                <a:lnTo>
                  <a:pt x="3649238" y="1830668"/>
                </a:lnTo>
                <a:lnTo>
                  <a:pt x="3466900" y="1831863"/>
                </a:lnTo>
                <a:lnTo>
                  <a:pt x="3284562" y="1830668"/>
                </a:lnTo>
                <a:lnTo>
                  <a:pt x="3104811" y="1827082"/>
                </a:lnTo>
                <a:lnTo>
                  <a:pt x="2927646" y="1820807"/>
                </a:lnTo>
                <a:lnTo>
                  <a:pt x="2753067" y="1812739"/>
                </a:lnTo>
                <a:lnTo>
                  <a:pt x="2581506" y="1802281"/>
                </a:lnTo>
                <a:lnTo>
                  <a:pt x="2413393" y="1789134"/>
                </a:lnTo>
                <a:lnTo>
                  <a:pt x="2248729" y="1774492"/>
                </a:lnTo>
                <a:lnTo>
                  <a:pt x="2087513" y="1757460"/>
                </a:lnTo>
                <a:lnTo>
                  <a:pt x="1931039" y="1738635"/>
                </a:lnTo>
                <a:lnTo>
                  <a:pt x="1778013" y="1717719"/>
                </a:lnTo>
                <a:lnTo>
                  <a:pt x="1629729" y="1695009"/>
                </a:lnTo>
                <a:lnTo>
                  <a:pt x="1485756" y="1670208"/>
                </a:lnTo>
                <a:lnTo>
                  <a:pt x="1346955" y="1643913"/>
                </a:lnTo>
                <a:lnTo>
                  <a:pt x="1213327" y="1615825"/>
                </a:lnTo>
                <a:lnTo>
                  <a:pt x="1084440" y="1585944"/>
                </a:lnTo>
                <a:lnTo>
                  <a:pt x="961158" y="1554570"/>
                </a:lnTo>
                <a:lnTo>
                  <a:pt x="843910" y="1522000"/>
                </a:lnTo>
                <a:lnTo>
                  <a:pt x="732697" y="1487637"/>
                </a:lnTo>
                <a:lnTo>
                  <a:pt x="627518" y="1452079"/>
                </a:lnTo>
                <a:lnTo>
                  <a:pt x="528806" y="1414728"/>
                </a:lnTo>
                <a:lnTo>
                  <a:pt x="436560" y="1376480"/>
                </a:lnTo>
                <a:lnTo>
                  <a:pt x="351641" y="1336739"/>
                </a:lnTo>
                <a:lnTo>
                  <a:pt x="273188" y="1296101"/>
                </a:lnTo>
                <a:lnTo>
                  <a:pt x="202064" y="1253969"/>
                </a:lnTo>
                <a:lnTo>
                  <a:pt x="138267" y="1211239"/>
                </a:lnTo>
                <a:lnTo>
                  <a:pt x="83092" y="1167315"/>
                </a:lnTo>
                <a:lnTo>
                  <a:pt x="35244" y="1122494"/>
                </a:lnTo>
                <a:lnTo>
                  <a:pt x="0" y="1081864"/>
                </a:lnTo>
                <a:lnTo>
                  <a:pt x="35244" y="1023279"/>
                </a:lnTo>
                <a:lnTo>
                  <a:pt x="83092" y="958220"/>
                </a:lnTo>
                <a:lnTo>
                  <a:pt x="138267" y="894884"/>
                </a:lnTo>
                <a:lnTo>
                  <a:pt x="202064" y="832841"/>
                </a:lnTo>
                <a:lnTo>
                  <a:pt x="273188" y="772522"/>
                </a:lnTo>
                <a:lnTo>
                  <a:pt x="351641" y="713495"/>
                </a:lnTo>
                <a:lnTo>
                  <a:pt x="436560" y="657053"/>
                </a:lnTo>
                <a:lnTo>
                  <a:pt x="528806" y="601473"/>
                </a:lnTo>
                <a:lnTo>
                  <a:pt x="627518" y="548047"/>
                </a:lnTo>
                <a:lnTo>
                  <a:pt x="732697" y="496344"/>
                </a:lnTo>
                <a:lnTo>
                  <a:pt x="843910" y="446796"/>
                </a:lnTo>
                <a:lnTo>
                  <a:pt x="961158" y="399402"/>
                </a:lnTo>
                <a:lnTo>
                  <a:pt x="1084440" y="354162"/>
                </a:lnTo>
                <a:lnTo>
                  <a:pt x="1213327" y="311508"/>
                </a:lnTo>
                <a:lnTo>
                  <a:pt x="1346955" y="271007"/>
                </a:lnTo>
                <a:lnTo>
                  <a:pt x="1485756" y="233092"/>
                </a:lnTo>
                <a:lnTo>
                  <a:pt x="1629729" y="197762"/>
                </a:lnTo>
                <a:lnTo>
                  <a:pt x="1778013" y="164586"/>
                </a:lnTo>
                <a:lnTo>
                  <a:pt x="1931039" y="134427"/>
                </a:lnTo>
                <a:lnTo>
                  <a:pt x="2087513" y="107283"/>
                </a:lnTo>
                <a:lnTo>
                  <a:pt x="2248729" y="82724"/>
                </a:lnTo>
                <a:lnTo>
                  <a:pt x="2413393" y="61181"/>
                </a:lnTo>
                <a:lnTo>
                  <a:pt x="2581506" y="43085"/>
                </a:lnTo>
                <a:lnTo>
                  <a:pt x="2753067" y="28006"/>
                </a:lnTo>
                <a:lnTo>
                  <a:pt x="2927646" y="15511"/>
                </a:lnTo>
                <a:lnTo>
                  <a:pt x="3104811" y="6894"/>
                </a:lnTo>
                <a:lnTo>
                  <a:pt x="3284562" y="1723"/>
                </a:lnTo>
                <a:lnTo>
                  <a:pt x="3466900" y="0"/>
                </a:lnTo>
                <a:close/>
              </a:path>
            </a:pathLst>
          </a:custGeom>
          <a:solidFill>
            <a:schemeClr val="bg2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Полилиния 50"/>
          <p:cNvSpPr>
            <a:spLocks/>
          </p:cNvSpPr>
          <p:nvPr/>
        </p:nvSpPr>
        <p:spPr bwMode="auto">
          <a:xfrm>
            <a:off x="11945291" y="7547002"/>
            <a:ext cx="2321859" cy="588851"/>
          </a:xfrm>
          <a:custGeom>
            <a:avLst/>
            <a:gdLst>
              <a:gd name="connsiteX0" fmla="*/ 1324948 w 2649483"/>
              <a:gd name="connsiteY0" fmla="*/ 0 h 671940"/>
              <a:gd name="connsiteX1" fmla="*/ 1395144 w 2649483"/>
              <a:gd name="connsiteY1" fmla="*/ 863 h 671940"/>
              <a:gd name="connsiteX2" fmla="*/ 1464909 w 2649483"/>
              <a:gd name="connsiteY2" fmla="*/ 3021 h 671940"/>
              <a:gd name="connsiteX3" fmla="*/ 1532952 w 2649483"/>
              <a:gd name="connsiteY3" fmla="*/ 6042 h 671940"/>
              <a:gd name="connsiteX4" fmla="*/ 1600564 w 2649483"/>
              <a:gd name="connsiteY4" fmla="*/ 10790 h 671940"/>
              <a:gd name="connsiteX5" fmla="*/ 1666454 w 2649483"/>
              <a:gd name="connsiteY5" fmla="*/ 16832 h 671940"/>
              <a:gd name="connsiteX6" fmla="*/ 1731482 w 2649483"/>
              <a:gd name="connsiteY6" fmla="*/ 23738 h 671940"/>
              <a:gd name="connsiteX7" fmla="*/ 1794788 w 2649483"/>
              <a:gd name="connsiteY7" fmla="*/ 32369 h 671940"/>
              <a:gd name="connsiteX8" fmla="*/ 1857232 w 2649483"/>
              <a:gd name="connsiteY8" fmla="*/ 41433 h 671940"/>
              <a:gd name="connsiteX9" fmla="*/ 1917524 w 2649483"/>
              <a:gd name="connsiteY9" fmla="*/ 52222 h 671940"/>
              <a:gd name="connsiteX10" fmla="*/ 1976953 w 2649483"/>
              <a:gd name="connsiteY10" fmla="*/ 63875 h 671940"/>
              <a:gd name="connsiteX11" fmla="*/ 2033799 w 2649483"/>
              <a:gd name="connsiteY11" fmla="*/ 76823 h 671940"/>
              <a:gd name="connsiteX12" fmla="*/ 2088923 w 2649483"/>
              <a:gd name="connsiteY12" fmla="*/ 90202 h 671940"/>
              <a:gd name="connsiteX13" fmla="*/ 2143185 w 2649483"/>
              <a:gd name="connsiteY13" fmla="*/ 105308 h 671940"/>
              <a:gd name="connsiteX14" fmla="*/ 2194432 w 2649483"/>
              <a:gd name="connsiteY14" fmla="*/ 120845 h 671940"/>
              <a:gd name="connsiteX15" fmla="*/ 2243957 w 2649483"/>
              <a:gd name="connsiteY15" fmla="*/ 137245 h 671940"/>
              <a:gd name="connsiteX16" fmla="*/ 2291760 w 2649483"/>
              <a:gd name="connsiteY16" fmla="*/ 154940 h 671940"/>
              <a:gd name="connsiteX17" fmla="*/ 2336978 w 2649483"/>
              <a:gd name="connsiteY17" fmla="*/ 173067 h 671940"/>
              <a:gd name="connsiteX18" fmla="*/ 2380043 w 2649483"/>
              <a:gd name="connsiteY18" fmla="*/ 192057 h 671940"/>
              <a:gd name="connsiteX19" fmla="*/ 2420524 w 2649483"/>
              <a:gd name="connsiteY19" fmla="*/ 211910 h 671940"/>
              <a:gd name="connsiteX20" fmla="*/ 2458422 w 2649483"/>
              <a:gd name="connsiteY20" fmla="*/ 232626 h 671940"/>
              <a:gd name="connsiteX21" fmla="*/ 2494166 w 2649483"/>
              <a:gd name="connsiteY21" fmla="*/ 254205 h 671940"/>
              <a:gd name="connsiteX22" fmla="*/ 2527326 w 2649483"/>
              <a:gd name="connsiteY22" fmla="*/ 276216 h 671940"/>
              <a:gd name="connsiteX23" fmla="*/ 2557471 w 2649483"/>
              <a:gd name="connsiteY23" fmla="*/ 299090 h 671940"/>
              <a:gd name="connsiteX24" fmla="*/ 2584602 w 2649483"/>
              <a:gd name="connsiteY24" fmla="*/ 322396 h 671940"/>
              <a:gd name="connsiteX25" fmla="*/ 2609149 w 2649483"/>
              <a:gd name="connsiteY25" fmla="*/ 346133 h 671940"/>
              <a:gd name="connsiteX26" fmla="*/ 2630682 w 2649483"/>
              <a:gd name="connsiteY26" fmla="*/ 370734 h 671940"/>
              <a:gd name="connsiteX27" fmla="*/ 2648769 w 2649483"/>
              <a:gd name="connsiteY27" fmla="*/ 395766 h 671940"/>
              <a:gd name="connsiteX28" fmla="*/ 2649483 w 2649483"/>
              <a:gd name="connsiteY28" fmla="*/ 396940 h 671940"/>
              <a:gd name="connsiteX29" fmla="*/ 2648769 w 2649483"/>
              <a:gd name="connsiteY29" fmla="*/ 397767 h 671940"/>
              <a:gd name="connsiteX30" fmla="*/ 2630682 w 2649483"/>
              <a:gd name="connsiteY30" fmla="*/ 414828 h 671940"/>
              <a:gd name="connsiteX31" fmla="*/ 2609149 w 2649483"/>
              <a:gd name="connsiteY31" fmla="*/ 431889 h 671940"/>
              <a:gd name="connsiteX32" fmla="*/ 2584602 w 2649483"/>
              <a:gd name="connsiteY32" fmla="*/ 448351 h 671940"/>
              <a:gd name="connsiteX33" fmla="*/ 2557471 w 2649483"/>
              <a:gd name="connsiteY33" fmla="*/ 464813 h 671940"/>
              <a:gd name="connsiteX34" fmla="*/ 2527326 w 2649483"/>
              <a:gd name="connsiteY34" fmla="*/ 480378 h 671940"/>
              <a:gd name="connsiteX35" fmla="*/ 2494166 w 2649483"/>
              <a:gd name="connsiteY35" fmla="*/ 495942 h 671940"/>
              <a:gd name="connsiteX36" fmla="*/ 2458422 w 2649483"/>
              <a:gd name="connsiteY36" fmla="*/ 510609 h 671940"/>
              <a:gd name="connsiteX37" fmla="*/ 2420524 w 2649483"/>
              <a:gd name="connsiteY37" fmla="*/ 524976 h 671940"/>
              <a:gd name="connsiteX38" fmla="*/ 2380043 w 2649483"/>
              <a:gd name="connsiteY38" fmla="*/ 539044 h 671940"/>
              <a:gd name="connsiteX39" fmla="*/ 2336978 w 2649483"/>
              <a:gd name="connsiteY39" fmla="*/ 552214 h 671940"/>
              <a:gd name="connsiteX40" fmla="*/ 2291760 w 2649483"/>
              <a:gd name="connsiteY40" fmla="*/ 564785 h 671940"/>
              <a:gd name="connsiteX41" fmla="*/ 2243957 w 2649483"/>
              <a:gd name="connsiteY41" fmla="*/ 576758 h 671940"/>
              <a:gd name="connsiteX42" fmla="*/ 2194432 w 2649483"/>
              <a:gd name="connsiteY42" fmla="*/ 588431 h 671940"/>
              <a:gd name="connsiteX43" fmla="*/ 2143185 w 2649483"/>
              <a:gd name="connsiteY43" fmla="*/ 599206 h 671940"/>
              <a:gd name="connsiteX44" fmla="*/ 2088923 w 2649483"/>
              <a:gd name="connsiteY44" fmla="*/ 609383 h 671940"/>
              <a:gd name="connsiteX45" fmla="*/ 2033799 w 2649483"/>
              <a:gd name="connsiteY45" fmla="*/ 618961 h 671940"/>
              <a:gd name="connsiteX46" fmla="*/ 1976953 w 2649483"/>
              <a:gd name="connsiteY46" fmla="*/ 627941 h 671940"/>
              <a:gd name="connsiteX47" fmla="*/ 1917524 w 2649483"/>
              <a:gd name="connsiteY47" fmla="*/ 636022 h 671940"/>
              <a:gd name="connsiteX48" fmla="*/ 1857232 w 2649483"/>
              <a:gd name="connsiteY48" fmla="*/ 643505 h 671940"/>
              <a:gd name="connsiteX49" fmla="*/ 1794788 w 2649483"/>
              <a:gd name="connsiteY49" fmla="*/ 649791 h 671940"/>
              <a:gd name="connsiteX50" fmla="*/ 1731482 w 2649483"/>
              <a:gd name="connsiteY50" fmla="*/ 655777 h 671940"/>
              <a:gd name="connsiteX51" fmla="*/ 1666454 w 2649483"/>
              <a:gd name="connsiteY51" fmla="*/ 660566 h 671940"/>
              <a:gd name="connsiteX52" fmla="*/ 1600564 w 2649483"/>
              <a:gd name="connsiteY52" fmla="*/ 664757 h 671940"/>
              <a:gd name="connsiteX53" fmla="*/ 1532952 w 2649483"/>
              <a:gd name="connsiteY53" fmla="*/ 668049 h 671940"/>
              <a:gd name="connsiteX54" fmla="*/ 1464909 w 2649483"/>
              <a:gd name="connsiteY54" fmla="*/ 670144 h 671940"/>
              <a:gd name="connsiteX55" fmla="*/ 1395144 w 2649483"/>
              <a:gd name="connsiteY55" fmla="*/ 671641 h 671940"/>
              <a:gd name="connsiteX56" fmla="*/ 1324948 w 2649483"/>
              <a:gd name="connsiteY56" fmla="*/ 671940 h 671940"/>
              <a:gd name="connsiteX57" fmla="*/ 1254751 w 2649483"/>
              <a:gd name="connsiteY57" fmla="*/ 671641 h 671940"/>
              <a:gd name="connsiteX58" fmla="*/ 1184986 w 2649483"/>
              <a:gd name="connsiteY58" fmla="*/ 670144 h 671940"/>
              <a:gd name="connsiteX59" fmla="*/ 1116512 w 2649483"/>
              <a:gd name="connsiteY59" fmla="*/ 668049 h 671940"/>
              <a:gd name="connsiteX60" fmla="*/ 1049331 w 2649483"/>
              <a:gd name="connsiteY60" fmla="*/ 664757 h 671940"/>
              <a:gd name="connsiteX61" fmla="*/ 983441 w 2649483"/>
              <a:gd name="connsiteY61" fmla="*/ 660566 h 671940"/>
              <a:gd name="connsiteX62" fmla="*/ 918413 w 2649483"/>
              <a:gd name="connsiteY62" fmla="*/ 655777 h 671940"/>
              <a:gd name="connsiteX63" fmla="*/ 855107 w 2649483"/>
              <a:gd name="connsiteY63" fmla="*/ 649791 h 671940"/>
              <a:gd name="connsiteX64" fmla="*/ 792663 w 2649483"/>
              <a:gd name="connsiteY64" fmla="*/ 643505 h 671940"/>
              <a:gd name="connsiteX65" fmla="*/ 732372 w 2649483"/>
              <a:gd name="connsiteY65" fmla="*/ 636022 h 671940"/>
              <a:gd name="connsiteX66" fmla="*/ 672942 w 2649483"/>
              <a:gd name="connsiteY66" fmla="*/ 627941 h 671940"/>
              <a:gd name="connsiteX67" fmla="*/ 616096 w 2649483"/>
              <a:gd name="connsiteY67" fmla="*/ 618961 h 671940"/>
              <a:gd name="connsiteX68" fmla="*/ 560972 w 2649483"/>
              <a:gd name="connsiteY68" fmla="*/ 609383 h 671940"/>
              <a:gd name="connsiteX69" fmla="*/ 506710 w 2649483"/>
              <a:gd name="connsiteY69" fmla="*/ 599206 h 671940"/>
              <a:gd name="connsiteX70" fmla="*/ 455463 w 2649483"/>
              <a:gd name="connsiteY70" fmla="*/ 588431 h 671940"/>
              <a:gd name="connsiteX71" fmla="*/ 405938 w 2649483"/>
              <a:gd name="connsiteY71" fmla="*/ 576758 h 671940"/>
              <a:gd name="connsiteX72" fmla="*/ 358136 w 2649483"/>
              <a:gd name="connsiteY72" fmla="*/ 564785 h 671940"/>
              <a:gd name="connsiteX73" fmla="*/ 312917 w 2649483"/>
              <a:gd name="connsiteY73" fmla="*/ 552214 h 671940"/>
              <a:gd name="connsiteX74" fmla="*/ 269852 w 2649483"/>
              <a:gd name="connsiteY74" fmla="*/ 539044 h 671940"/>
              <a:gd name="connsiteX75" fmla="*/ 229371 w 2649483"/>
              <a:gd name="connsiteY75" fmla="*/ 524976 h 671940"/>
              <a:gd name="connsiteX76" fmla="*/ 191474 w 2649483"/>
              <a:gd name="connsiteY76" fmla="*/ 510609 h 671940"/>
              <a:gd name="connsiteX77" fmla="*/ 155730 w 2649483"/>
              <a:gd name="connsiteY77" fmla="*/ 495942 h 671940"/>
              <a:gd name="connsiteX78" fmla="*/ 122569 w 2649483"/>
              <a:gd name="connsiteY78" fmla="*/ 480378 h 671940"/>
              <a:gd name="connsiteX79" fmla="*/ 92424 w 2649483"/>
              <a:gd name="connsiteY79" fmla="*/ 464813 h 671940"/>
              <a:gd name="connsiteX80" fmla="*/ 65293 w 2649483"/>
              <a:gd name="connsiteY80" fmla="*/ 448351 h 671940"/>
              <a:gd name="connsiteX81" fmla="*/ 40746 w 2649483"/>
              <a:gd name="connsiteY81" fmla="*/ 431889 h 671940"/>
              <a:gd name="connsiteX82" fmla="*/ 19213 w 2649483"/>
              <a:gd name="connsiteY82" fmla="*/ 414828 h 671940"/>
              <a:gd name="connsiteX83" fmla="*/ 695 w 2649483"/>
              <a:gd name="connsiteY83" fmla="*/ 397767 h 671940"/>
              <a:gd name="connsiteX84" fmla="*/ 0 w 2649483"/>
              <a:gd name="connsiteY84" fmla="*/ 396940 h 671940"/>
              <a:gd name="connsiteX85" fmla="*/ 695 w 2649483"/>
              <a:gd name="connsiteY85" fmla="*/ 395766 h 671940"/>
              <a:gd name="connsiteX86" fmla="*/ 19213 w 2649483"/>
              <a:gd name="connsiteY86" fmla="*/ 370734 h 671940"/>
              <a:gd name="connsiteX87" fmla="*/ 40746 w 2649483"/>
              <a:gd name="connsiteY87" fmla="*/ 346133 h 671940"/>
              <a:gd name="connsiteX88" fmla="*/ 65293 w 2649483"/>
              <a:gd name="connsiteY88" fmla="*/ 322396 h 671940"/>
              <a:gd name="connsiteX89" fmla="*/ 92424 w 2649483"/>
              <a:gd name="connsiteY89" fmla="*/ 299090 h 671940"/>
              <a:gd name="connsiteX90" fmla="*/ 122569 w 2649483"/>
              <a:gd name="connsiteY90" fmla="*/ 276216 h 671940"/>
              <a:gd name="connsiteX91" fmla="*/ 155730 w 2649483"/>
              <a:gd name="connsiteY91" fmla="*/ 254205 h 671940"/>
              <a:gd name="connsiteX92" fmla="*/ 191474 w 2649483"/>
              <a:gd name="connsiteY92" fmla="*/ 232626 h 671940"/>
              <a:gd name="connsiteX93" fmla="*/ 229371 w 2649483"/>
              <a:gd name="connsiteY93" fmla="*/ 211910 h 671940"/>
              <a:gd name="connsiteX94" fmla="*/ 269852 w 2649483"/>
              <a:gd name="connsiteY94" fmla="*/ 192057 h 671940"/>
              <a:gd name="connsiteX95" fmla="*/ 312917 w 2649483"/>
              <a:gd name="connsiteY95" fmla="*/ 173067 h 671940"/>
              <a:gd name="connsiteX96" fmla="*/ 358136 w 2649483"/>
              <a:gd name="connsiteY96" fmla="*/ 154940 h 671940"/>
              <a:gd name="connsiteX97" fmla="*/ 405938 w 2649483"/>
              <a:gd name="connsiteY97" fmla="*/ 137245 h 671940"/>
              <a:gd name="connsiteX98" fmla="*/ 455463 w 2649483"/>
              <a:gd name="connsiteY98" fmla="*/ 120845 h 671940"/>
              <a:gd name="connsiteX99" fmla="*/ 506710 w 2649483"/>
              <a:gd name="connsiteY99" fmla="*/ 105308 h 671940"/>
              <a:gd name="connsiteX100" fmla="*/ 560972 w 2649483"/>
              <a:gd name="connsiteY100" fmla="*/ 90202 h 671940"/>
              <a:gd name="connsiteX101" fmla="*/ 616096 w 2649483"/>
              <a:gd name="connsiteY101" fmla="*/ 76823 h 671940"/>
              <a:gd name="connsiteX102" fmla="*/ 672942 w 2649483"/>
              <a:gd name="connsiteY102" fmla="*/ 63875 h 671940"/>
              <a:gd name="connsiteX103" fmla="*/ 732372 w 2649483"/>
              <a:gd name="connsiteY103" fmla="*/ 52222 h 671940"/>
              <a:gd name="connsiteX104" fmla="*/ 792663 w 2649483"/>
              <a:gd name="connsiteY104" fmla="*/ 41433 h 671940"/>
              <a:gd name="connsiteX105" fmla="*/ 855107 w 2649483"/>
              <a:gd name="connsiteY105" fmla="*/ 32369 h 671940"/>
              <a:gd name="connsiteX106" fmla="*/ 918413 w 2649483"/>
              <a:gd name="connsiteY106" fmla="*/ 23738 h 671940"/>
              <a:gd name="connsiteX107" fmla="*/ 983441 w 2649483"/>
              <a:gd name="connsiteY107" fmla="*/ 16832 h 671940"/>
              <a:gd name="connsiteX108" fmla="*/ 1049331 w 2649483"/>
              <a:gd name="connsiteY108" fmla="*/ 10790 h 671940"/>
              <a:gd name="connsiteX109" fmla="*/ 1116512 w 2649483"/>
              <a:gd name="connsiteY109" fmla="*/ 6042 h 671940"/>
              <a:gd name="connsiteX110" fmla="*/ 1184986 w 2649483"/>
              <a:gd name="connsiteY110" fmla="*/ 3021 h 671940"/>
              <a:gd name="connsiteX111" fmla="*/ 1254751 w 2649483"/>
              <a:gd name="connsiteY111" fmla="*/ 863 h 671940"/>
              <a:gd name="connsiteX112" fmla="*/ 1324948 w 2649483"/>
              <a:gd name="connsiteY112" fmla="*/ 0 h 67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649483" h="671940">
                <a:moveTo>
                  <a:pt x="1324948" y="0"/>
                </a:moveTo>
                <a:lnTo>
                  <a:pt x="1395144" y="863"/>
                </a:lnTo>
                <a:lnTo>
                  <a:pt x="1464909" y="3021"/>
                </a:lnTo>
                <a:lnTo>
                  <a:pt x="1532952" y="6042"/>
                </a:lnTo>
                <a:lnTo>
                  <a:pt x="1600564" y="10790"/>
                </a:lnTo>
                <a:lnTo>
                  <a:pt x="1666454" y="16832"/>
                </a:lnTo>
                <a:lnTo>
                  <a:pt x="1731482" y="23738"/>
                </a:lnTo>
                <a:lnTo>
                  <a:pt x="1794788" y="32369"/>
                </a:lnTo>
                <a:lnTo>
                  <a:pt x="1857232" y="41433"/>
                </a:lnTo>
                <a:lnTo>
                  <a:pt x="1917524" y="52222"/>
                </a:lnTo>
                <a:lnTo>
                  <a:pt x="1976953" y="63875"/>
                </a:lnTo>
                <a:lnTo>
                  <a:pt x="2033799" y="76823"/>
                </a:lnTo>
                <a:lnTo>
                  <a:pt x="2088923" y="90202"/>
                </a:lnTo>
                <a:lnTo>
                  <a:pt x="2143185" y="105308"/>
                </a:lnTo>
                <a:lnTo>
                  <a:pt x="2194432" y="120845"/>
                </a:lnTo>
                <a:lnTo>
                  <a:pt x="2243957" y="137245"/>
                </a:lnTo>
                <a:lnTo>
                  <a:pt x="2291760" y="154940"/>
                </a:lnTo>
                <a:lnTo>
                  <a:pt x="2336978" y="173067"/>
                </a:lnTo>
                <a:lnTo>
                  <a:pt x="2380043" y="192057"/>
                </a:lnTo>
                <a:lnTo>
                  <a:pt x="2420524" y="211910"/>
                </a:lnTo>
                <a:lnTo>
                  <a:pt x="2458422" y="232626"/>
                </a:lnTo>
                <a:lnTo>
                  <a:pt x="2494166" y="254205"/>
                </a:lnTo>
                <a:lnTo>
                  <a:pt x="2527326" y="276216"/>
                </a:lnTo>
                <a:lnTo>
                  <a:pt x="2557471" y="299090"/>
                </a:lnTo>
                <a:lnTo>
                  <a:pt x="2584602" y="322396"/>
                </a:lnTo>
                <a:lnTo>
                  <a:pt x="2609149" y="346133"/>
                </a:lnTo>
                <a:lnTo>
                  <a:pt x="2630682" y="370734"/>
                </a:lnTo>
                <a:lnTo>
                  <a:pt x="2648769" y="395766"/>
                </a:lnTo>
                <a:lnTo>
                  <a:pt x="2649483" y="396940"/>
                </a:lnTo>
                <a:lnTo>
                  <a:pt x="2648769" y="397767"/>
                </a:lnTo>
                <a:lnTo>
                  <a:pt x="2630682" y="414828"/>
                </a:lnTo>
                <a:lnTo>
                  <a:pt x="2609149" y="431889"/>
                </a:lnTo>
                <a:lnTo>
                  <a:pt x="2584602" y="448351"/>
                </a:lnTo>
                <a:lnTo>
                  <a:pt x="2557471" y="464813"/>
                </a:lnTo>
                <a:lnTo>
                  <a:pt x="2527326" y="480378"/>
                </a:lnTo>
                <a:lnTo>
                  <a:pt x="2494166" y="495942"/>
                </a:lnTo>
                <a:lnTo>
                  <a:pt x="2458422" y="510609"/>
                </a:lnTo>
                <a:lnTo>
                  <a:pt x="2420524" y="524976"/>
                </a:lnTo>
                <a:lnTo>
                  <a:pt x="2380043" y="539044"/>
                </a:lnTo>
                <a:lnTo>
                  <a:pt x="2336978" y="552214"/>
                </a:lnTo>
                <a:lnTo>
                  <a:pt x="2291760" y="564785"/>
                </a:lnTo>
                <a:lnTo>
                  <a:pt x="2243957" y="576758"/>
                </a:lnTo>
                <a:lnTo>
                  <a:pt x="2194432" y="588431"/>
                </a:lnTo>
                <a:lnTo>
                  <a:pt x="2143185" y="599206"/>
                </a:lnTo>
                <a:lnTo>
                  <a:pt x="2088923" y="609383"/>
                </a:lnTo>
                <a:lnTo>
                  <a:pt x="2033799" y="618961"/>
                </a:lnTo>
                <a:lnTo>
                  <a:pt x="1976953" y="627941"/>
                </a:lnTo>
                <a:lnTo>
                  <a:pt x="1917524" y="636022"/>
                </a:lnTo>
                <a:lnTo>
                  <a:pt x="1857232" y="643505"/>
                </a:lnTo>
                <a:lnTo>
                  <a:pt x="1794788" y="649791"/>
                </a:lnTo>
                <a:lnTo>
                  <a:pt x="1731482" y="655777"/>
                </a:lnTo>
                <a:lnTo>
                  <a:pt x="1666454" y="660566"/>
                </a:lnTo>
                <a:lnTo>
                  <a:pt x="1600564" y="664757"/>
                </a:lnTo>
                <a:lnTo>
                  <a:pt x="1532952" y="668049"/>
                </a:lnTo>
                <a:lnTo>
                  <a:pt x="1464909" y="670144"/>
                </a:lnTo>
                <a:lnTo>
                  <a:pt x="1395144" y="671641"/>
                </a:lnTo>
                <a:lnTo>
                  <a:pt x="1324948" y="671940"/>
                </a:lnTo>
                <a:lnTo>
                  <a:pt x="1254751" y="671641"/>
                </a:lnTo>
                <a:lnTo>
                  <a:pt x="1184986" y="670144"/>
                </a:lnTo>
                <a:lnTo>
                  <a:pt x="1116512" y="668049"/>
                </a:lnTo>
                <a:lnTo>
                  <a:pt x="1049331" y="664757"/>
                </a:lnTo>
                <a:lnTo>
                  <a:pt x="983441" y="660566"/>
                </a:lnTo>
                <a:lnTo>
                  <a:pt x="918413" y="655777"/>
                </a:lnTo>
                <a:lnTo>
                  <a:pt x="855107" y="649791"/>
                </a:lnTo>
                <a:lnTo>
                  <a:pt x="792663" y="643505"/>
                </a:lnTo>
                <a:lnTo>
                  <a:pt x="732372" y="636022"/>
                </a:lnTo>
                <a:lnTo>
                  <a:pt x="672942" y="627941"/>
                </a:lnTo>
                <a:lnTo>
                  <a:pt x="616096" y="618961"/>
                </a:lnTo>
                <a:lnTo>
                  <a:pt x="560972" y="609383"/>
                </a:lnTo>
                <a:lnTo>
                  <a:pt x="506710" y="599206"/>
                </a:lnTo>
                <a:lnTo>
                  <a:pt x="455463" y="588431"/>
                </a:lnTo>
                <a:lnTo>
                  <a:pt x="405938" y="576758"/>
                </a:lnTo>
                <a:lnTo>
                  <a:pt x="358136" y="564785"/>
                </a:lnTo>
                <a:lnTo>
                  <a:pt x="312917" y="552214"/>
                </a:lnTo>
                <a:lnTo>
                  <a:pt x="269852" y="539044"/>
                </a:lnTo>
                <a:lnTo>
                  <a:pt x="229371" y="524976"/>
                </a:lnTo>
                <a:lnTo>
                  <a:pt x="191474" y="510609"/>
                </a:lnTo>
                <a:lnTo>
                  <a:pt x="155730" y="495942"/>
                </a:lnTo>
                <a:lnTo>
                  <a:pt x="122569" y="480378"/>
                </a:lnTo>
                <a:lnTo>
                  <a:pt x="92424" y="464813"/>
                </a:lnTo>
                <a:lnTo>
                  <a:pt x="65293" y="448351"/>
                </a:lnTo>
                <a:lnTo>
                  <a:pt x="40746" y="431889"/>
                </a:lnTo>
                <a:lnTo>
                  <a:pt x="19213" y="414828"/>
                </a:lnTo>
                <a:lnTo>
                  <a:pt x="695" y="397767"/>
                </a:lnTo>
                <a:lnTo>
                  <a:pt x="0" y="396940"/>
                </a:lnTo>
                <a:lnTo>
                  <a:pt x="695" y="395766"/>
                </a:lnTo>
                <a:lnTo>
                  <a:pt x="19213" y="370734"/>
                </a:lnTo>
                <a:lnTo>
                  <a:pt x="40746" y="346133"/>
                </a:lnTo>
                <a:lnTo>
                  <a:pt x="65293" y="322396"/>
                </a:lnTo>
                <a:lnTo>
                  <a:pt x="92424" y="299090"/>
                </a:lnTo>
                <a:lnTo>
                  <a:pt x="122569" y="276216"/>
                </a:lnTo>
                <a:lnTo>
                  <a:pt x="155730" y="254205"/>
                </a:lnTo>
                <a:lnTo>
                  <a:pt x="191474" y="232626"/>
                </a:lnTo>
                <a:lnTo>
                  <a:pt x="229371" y="211910"/>
                </a:lnTo>
                <a:lnTo>
                  <a:pt x="269852" y="192057"/>
                </a:lnTo>
                <a:lnTo>
                  <a:pt x="312917" y="173067"/>
                </a:lnTo>
                <a:lnTo>
                  <a:pt x="358136" y="154940"/>
                </a:lnTo>
                <a:lnTo>
                  <a:pt x="405938" y="137245"/>
                </a:lnTo>
                <a:lnTo>
                  <a:pt x="455463" y="120845"/>
                </a:lnTo>
                <a:lnTo>
                  <a:pt x="506710" y="105308"/>
                </a:lnTo>
                <a:lnTo>
                  <a:pt x="560972" y="90202"/>
                </a:lnTo>
                <a:lnTo>
                  <a:pt x="616096" y="76823"/>
                </a:lnTo>
                <a:lnTo>
                  <a:pt x="672942" y="63875"/>
                </a:lnTo>
                <a:lnTo>
                  <a:pt x="732372" y="52222"/>
                </a:lnTo>
                <a:lnTo>
                  <a:pt x="792663" y="41433"/>
                </a:lnTo>
                <a:lnTo>
                  <a:pt x="855107" y="32369"/>
                </a:lnTo>
                <a:lnTo>
                  <a:pt x="918413" y="23738"/>
                </a:lnTo>
                <a:lnTo>
                  <a:pt x="983441" y="16832"/>
                </a:lnTo>
                <a:lnTo>
                  <a:pt x="1049331" y="10790"/>
                </a:lnTo>
                <a:lnTo>
                  <a:pt x="1116512" y="6042"/>
                </a:lnTo>
                <a:lnTo>
                  <a:pt x="1184986" y="3021"/>
                </a:lnTo>
                <a:lnTo>
                  <a:pt x="1254751" y="863"/>
                </a:lnTo>
                <a:lnTo>
                  <a:pt x="1324948" y="0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3" name="Группа 62"/>
          <p:cNvGrpSpPr/>
          <p:nvPr/>
        </p:nvGrpSpPr>
        <p:grpSpPr>
          <a:xfrm>
            <a:off x="11107191" y="2057704"/>
            <a:ext cx="3998418" cy="1615770"/>
            <a:chOff x="10034588" y="1389669"/>
            <a:chExt cx="6191250" cy="2501900"/>
          </a:xfrm>
        </p:grpSpPr>
        <p:sp>
          <p:nvSpPr>
            <p:cNvPr id="64" name="Freeform 18"/>
            <p:cNvSpPr>
              <a:spLocks/>
            </p:cNvSpPr>
            <p:nvPr/>
          </p:nvSpPr>
          <p:spPr bwMode="auto">
            <a:xfrm>
              <a:off x="10034588" y="1642082"/>
              <a:ext cx="896938" cy="641350"/>
            </a:xfrm>
            <a:custGeom>
              <a:avLst/>
              <a:gdLst>
                <a:gd name="T0" fmla="*/ 2252 w 2262"/>
                <a:gd name="T1" fmla="*/ 489 h 1617"/>
                <a:gd name="T2" fmla="*/ 2177 w 2262"/>
                <a:gd name="T3" fmla="*/ 492 h 1617"/>
                <a:gd name="T4" fmla="*/ 2082 w 2262"/>
                <a:gd name="T5" fmla="*/ 502 h 1617"/>
                <a:gd name="T6" fmla="*/ 2001 w 2262"/>
                <a:gd name="T7" fmla="*/ 513 h 1617"/>
                <a:gd name="T8" fmla="*/ 1911 w 2262"/>
                <a:gd name="T9" fmla="*/ 531 h 1617"/>
                <a:gd name="T10" fmla="*/ 1810 w 2262"/>
                <a:gd name="T11" fmla="*/ 555 h 1617"/>
                <a:gd name="T12" fmla="*/ 1703 w 2262"/>
                <a:gd name="T13" fmla="*/ 588 h 1617"/>
                <a:gd name="T14" fmla="*/ 1591 w 2262"/>
                <a:gd name="T15" fmla="*/ 629 h 1617"/>
                <a:gd name="T16" fmla="*/ 1475 w 2262"/>
                <a:gd name="T17" fmla="*/ 679 h 1617"/>
                <a:gd name="T18" fmla="*/ 1358 w 2262"/>
                <a:gd name="T19" fmla="*/ 742 h 1617"/>
                <a:gd name="T20" fmla="*/ 1241 w 2262"/>
                <a:gd name="T21" fmla="*/ 816 h 1617"/>
                <a:gd name="T22" fmla="*/ 1126 w 2262"/>
                <a:gd name="T23" fmla="*/ 904 h 1617"/>
                <a:gd name="T24" fmla="*/ 1015 w 2262"/>
                <a:gd name="T25" fmla="*/ 1008 h 1617"/>
                <a:gd name="T26" fmla="*/ 908 w 2262"/>
                <a:gd name="T27" fmla="*/ 1126 h 1617"/>
                <a:gd name="T28" fmla="*/ 809 w 2262"/>
                <a:gd name="T29" fmla="*/ 1255 h 1617"/>
                <a:gd name="T30" fmla="*/ 713 w 2262"/>
                <a:gd name="T31" fmla="*/ 1366 h 1617"/>
                <a:gd name="T32" fmla="*/ 621 w 2262"/>
                <a:gd name="T33" fmla="*/ 1454 h 1617"/>
                <a:gd name="T34" fmla="*/ 533 w 2262"/>
                <a:gd name="T35" fmla="*/ 1522 h 1617"/>
                <a:gd name="T36" fmla="*/ 449 w 2262"/>
                <a:gd name="T37" fmla="*/ 1570 h 1617"/>
                <a:gd name="T38" fmla="*/ 371 w 2262"/>
                <a:gd name="T39" fmla="*/ 1601 h 1617"/>
                <a:gd name="T40" fmla="*/ 298 w 2262"/>
                <a:gd name="T41" fmla="*/ 1615 h 1617"/>
                <a:gd name="T42" fmla="*/ 231 w 2262"/>
                <a:gd name="T43" fmla="*/ 1616 h 1617"/>
                <a:gd name="T44" fmla="*/ 172 w 2262"/>
                <a:gd name="T45" fmla="*/ 1604 h 1617"/>
                <a:gd name="T46" fmla="*/ 121 w 2262"/>
                <a:gd name="T47" fmla="*/ 1581 h 1617"/>
                <a:gd name="T48" fmla="*/ 78 w 2262"/>
                <a:gd name="T49" fmla="*/ 1548 h 1617"/>
                <a:gd name="T50" fmla="*/ 44 w 2262"/>
                <a:gd name="T51" fmla="*/ 1508 h 1617"/>
                <a:gd name="T52" fmla="*/ 19 w 2262"/>
                <a:gd name="T53" fmla="*/ 1462 h 1617"/>
                <a:gd name="T54" fmla="*/ 4 w 2262"/>
                <a:gd name="T55" fmla="*/ 1411 h 1617"/>
                <a:gd name="T56" fmla="*/ 0 w 2262"/>
                <a:gd name="T57" fmla="*/ 1357 h 1617"/>
                <a:gd name="T58" fmla="*/ 6 w 2262"/>
                <a:gd name="T59" fmla="*/ 1302 h 1617"/>
                <a:gd name="T60" fmla="*/ 25 w 2262"/>
                <a:gd name="T61" fmla="*/ 1245 h 1617"/>
                <a:gd name="T62" fmla="*/ 51 w 2262"/>
                <a:gd name="T63" fmla="*/ 1181 h 1617"/>
                <a:gd name="T64" fmla="*/ 85 w 2262"/>
                <a:gd name="T65" fmla="*/ 1109 h 1617"/>
                <a:gd name="T66" fmla="*/ 127 w 2262"/>
                <a:gd name="T67" fmla="*/ 1031 h 1617"/>
                <a:gd name="T68" fmla="*/ 175 w 2262"/>
                <a:gd name="T69" fmla="*/ 948 h 1617"/>
                <a:gd name="T70" fmla="*/ 230 w 2262"/>
                <a:gd name="T71" fmla="*/ 862 h 1617"/>
                <a:gd name="T72" fmla="*/ 292 w 2262"/>
                <a:gd name="T73" fmla="*/ 771 h 1617"/>
                <a:gd name="T74" fmla="*/ 360 w 2262"/>
                <a:gd name="T75" fmla="*/ 681 h 1617"/>
                <a:gd name="T76" fmla="*/ 434 w 2262"/>
                <a:gd name="T77" fmla="*/ 590 h 1617"/>
                <a:gd name="T78" fmla="*/ 513 w 2262"/>
                <a:gd name="T79" fmla="*/ 501 h 1617"/>
                <a:gd name="T80" fmla="*/ 599 w 2262"/>
                <a:gd name="T81" fmla="*/ 414 h 1617"/>
                <a:gd name="T82" fmla="*/ 689 w 2262"/>
                <a:gd name="T83" fmla="*/ 331 h 1617"/>
                <a:gd name="T84" fmla="*/ 786 w 2262"/>
                <a:gd name="T85" fmla="*/ 254 h 1617"/>
                <a:gd name="T86" fmla="*/ 887 w 2262"/>
                <a:gd name="T87" fmla="*/ 184 h 1617"/>
                <a:gd name="T88" fmla="*/ 992 w 2262"/>
                <a:gd name="T89" fmla="*/ 122 h 1617"/>
                <a:gd name="T90" fmla="*/ 1103 w 2262"/>
                <a:gd name="T91" fmla="*/ 68 h 1617"/>
                <a:gd name="T92" fmla="*/ 1216 w 2262"/>
                <a:gd name="T93" fmla="*/ 28 h 1617"/>
                <a:gd name="T94" fmla="*/ 1327 w 2262"/>
                <a:gd name="T95" fmla="*/ 5 h 1617"/>
                <a:gd name="T96" fmla="*/ 1435 w 2262"/>
                <a:gd name="T97" fmla="*/ 0 h 1617"/>
                <a:gd name="T98" fmla="*/ 1538 w 2262"/>
                <a:gd name="T99" fmla="*/ 10 h 1617"/>
                <a:gd name="T100" fmla="*/ 1638 w 2262"/>
                <a:gd name="T101" fmla="*/ 33 h 1617"/>
                <a:gd name="T102" fmla="*/ 1732 w 2262"/>
                <a:gd name="T103" fmla="*/ 67 h 1617"/>
                <a:gd name="T104" fmla="*/ 1819 w 2262"/>
                <a:gd name="T105" fmla="*/ 110 h 1617"/>
                <a:gd name="T106" fmla="*/ 1901 w 2262"/>
                <a:gd name="T107" fmla="*/ 157 h 1617"/>
                <a:gd name="T108" fmla="*/ 1976 w 2262"/>
                <a:gd name="T109" fmla="*/ 209 h 1617"/>
                <a:gd name="T110" fmla="*/ 2043 w 2262"/>
                <a:gd name="T111" fmla="*/ 263 h 1617"/>
                <a:gd name="T112" fmla="*/ 2103 w 2262"/>
                <a:gd name="T113" fmla="*/ 316 h 1617"/>
                <a:gd name="T114" fmla="*/ 2153 w 2262"/>
                <a:gd name="T115" fmla="*/ 365 h 1617"/>
                <a:gd name="T116" fmla="*/ 2213 w 2262"/>
                <a:gd name="T117" fmla="*/ 429 h 1617"/>
                <a:gd name="T118" fmla="*/ 2257 w 2262"/>
                <a:gd name="T119" fmla="*/ 482 h 1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62" h="1617">
                  <a:moveTo>
                    <a:pt x="2262" y="489"/>
                  </a:moveTo>
                  <a:lnTo>
                    <a:pt x="2252" y="489"/>
                  </a:lnTo>
                  <a:lnTo>
                    <a:pt x="2224" y="489"/>
                  </a:lnTo>
                  <a:lnTo>
                    <a:pt x="2177" y="492"/>
                  </a:lnTo>
                  <a:lnTo>
                    <a:pt x="2117" y="497"/>
                  </a:lnTo>
                  <a:lnTo>
                    <a:pt x="2082" y="502"/>
                  </a:lnTo>
                  <a:lnTo>
                    <a:pt x="2043" y="507"/>
                  </a:lnTo>
                  <a:lnTo>
                    <a:pt x="2001" y="513"/>
                  </a:lnTo>
                  <a:lnTo>
                    <a:pt x="1957" y="522"/>
                  </a:lnTo>
                  <a:lnTo>
                    <a:pt x="1911" y="531"/>
                  </a:lnTo>
                  <a:lnTo>
                    <a:pt x="1862" y="542"/>
                  </a:lnTo>
                  <a:lnTo>
                    <a:pt x="1810" y="555"/>
                  </a:lnTo>
                  <a:lnTo>
                    <a:pt x="1757" y="570"/>
                  </a:lnTo>
                  <a:lnTo>
                    <a:pt x="1703" y="588"/>
                  </a:lnTo>
                  <a:lnTo>
                    <a:pt x="1648" y="606"/>
                  </a:lnTo>
                  <a:lnTo>
                    <a:pt x="1591" y="629"/>
                  </a:lnTo>
                  <a:lnTo>
                    <a:pt x="1533" y="653"/>
                  </a:lnTo>
                  <a:lnTo>
                    <a:pt x="1475" y="679"/>
                  </a:lnTo>
                  <a:lnTo>
                    <a:pt x="1418" y="710"/>
                  </a:lnTo>
                  <a:lnTo>
                    <a:pt x="1358" y="742"/>
                  </a:lnTo>
                  <a:lnTo>
                    <a:pt x="1299" y="777"/>
                  </a:lnTo>
                  <a:lnTo>
                    <a:pt x="1241" y="816"/>
                  </a:lnTo>
                  <a:lnTo>
                    <a:pt x="1184" y="859"/>
                  </a:lnTo>
                  <a:lnTo>
                    <a:pt x="1126" y="904"/>
                  </a:lnTo>
                  <a:lnTo>
                    <a:pt x="1070" y="955"/>
                  </a:lnTo>
                  <a:lnTo>
                    <a:pt x="1015" y="1008"/>
                  </a:lnTo>
                  <a:lnTo>
                    <a:pt x="961" y="1064"/>
                  </a:lnTo>
                  <a:lnTo>
                    <a:pt x="908" y="1126"/>
                  </a:lnTo>
                  <a:lnTo>
                    <a:pt x="858" y="1191"/>
                  </a:lnTo>
                  <a:lnTo>
                    <a:pt x="809" y="1255"/>
                  </a:lnTo>
                  <a:lnTo>
                    <a:pt x="761" y="1313"/>
                  </a:lnTo>
                  <a:lnTo>
                    <a:pt x="713" y="1366"/>
                  </a:lnTo>
                  <a:lnTo>
                    <a:pt x="667" y="1412"/>
                  </a:lnTo>
                  <a:lnTo>
                    <a:pt x="621" y="1454"/>
                  </a:lnTo>
                  <a:lnTo>
                    <a:pt x="576" y="1490"/>
                  </a:lnTo>
                  <a:lnTo>
                    <a:pt x="533" y="1522"/>
                  </a:lnTo>
                  <a:lnTo>
                    <a:pt x="490" y="1548"/>
                  </a:lnTo>
                  <a:lnTo>
                    <a:pt x="449" y="1570"/>
                  </a:lnTo>
                  <a:lnTo>
                    <a:pt x="409" y="1587"/>
                  </a:lnTo>
                  <a:lnTo>
                    <a:pt x="371" y="1601"/>
                  </a:lnTo>
                  <a:lnTo>
                    <a:pt x="333" y="1610"/>
                  </a:lnTo>
                  <a:lnTo>
                    <a:pt x="298" y="1615"/>
                  </a:lnTo>
                  <a:lnTo>
                    <a:pt x="264" y="1617"/>
                  </a:lnTo>
                  <a:lnTo>
                    <a:pt x="231" y="1616"/>
                  </a:lnTo>
                  <a:lnTo>
                    <a:pt x="201" y="1611"/>
                  </a:lnTo>
                  <a:lnTo>
                    <a:pt x="172" y="1604"/>
                  </a:lnTo>
                  <a:lnTo>
                    <a:pt x="146" y="1594"/>
                  </a:lnTo>
                  <a:lnTo>
                    <a:pt x="121" y="1581"/>
                  </a:lnTo>
                  <a:lnTo>
                    <a:pt x="98" y="1566"/>
                  </a:lnTo>
                  <a:lnTo>
                    <a:pt x="78" y="1548"/>
                  </a:lnTo>
                  <a:lnTo>
                    <a:pt x="60" y="1529"/>
                  </a:lnTo>
                  <a:lnTo>
                    <a:pt x="44" y="1508"/>
                  </a:lnTo>
                  <a:lnTo>
                    <a:pt x="30" y="1485"/>
                  </a:lnTo>
                  <a:lnTo>
                    <a:pt x="19" y="1462"/>
                  </a:lnTo>
                  <a:lnTo>
                    <a:pt x="10" y="1436"/>
                  </a:lnTo>
                  <a:lnTo>
                    <a:pt x="4" y="1411"/>
                  </a:lnTo>
                  <a:lnTo>
                    <a:pt x="0" y="1384"/>
                  </a:lnTo>
                  <a:lnTo>
                    <a:pt x="0" y="1357"/>
                  </a:lnTo>
                  <a:lnTo>
                    <a:pt x="1" y="1329"/>
                  </a:lnTo>
                  <a:lnTo>
                    <a:pt x="6" y="1302"/>
                  </a:lnTo>
                  <a:lnTo>
                    <a:pt x="15" y="1274"/>
                  </a:lnTo>
                  <a:lnTo>
                    <a:pt x="25" y="1245"/>
                  </a:lnTo>
                  <a:lnTo>
                    <a:pt x="38" y="1215"/>
                  </a:lnTo>
                  <a:lnTo>
                    <a:pt x="51" y="1181"/>
                  </a:lnTo>
                  <a:lnTo>
                    <a:pt x="68" y="1147"/>
                  </a:lnTo>
                  <a:lnTo>
                    <a:pt x="85" y="1109"/>
                  </a:lnTo>
                  <a:lnTo>
                    <a:pt x="105" y="1072"/>
                  </a:lnTo>
                  <a:lnTo>
                    <a:pt x="127" y="1031"/>
                  </a:lnTo>
                  <a:lnTo>
                    <a:pt x="149" y="991"/>
                  </a:lnTo>
                  <a:lnTo>
                    <a:pt x="175" y="948"/>
                  </a:lnTo>
                  <a:lnTo>
                    <a:pt x="201" y="906"/>
                  </a:lnTo>
                  <a:lnTo>
                    <a:pt x="230" y="862"/>
                  </a:lnTo>
                  <a:lnTo>
                    <a:pt x="260" y="816"/>
                  </a:lnTo>
                  <a:lnTo>
                    <a:pt x="292" y="771"/>
                  </a:lnTo>
                  <a:lnTo>
                    <a:pt x="324" y="726"/>
                  </a:lnTo>
                  <a:lnTo>
                    <a:pt x="360" y="681"/>
                  </a:lnTo>
                  <a:lnTo>
                    <a:pt x="396" y="635"/>
                  </a:lnTo>
                  <a:lnTo>
                    <a:pt x="434" y="590"/>
                  </a:lnTo>
                  <a:lnTo>
                    <a:pt x="473" y="545"/>
                  </a:lnTo>
                  <a:lnTo>
                    <a:pt x="513" y="501"/>
                  </a:lnTo>
                  <a:lnTo>
                    <a:pt x="556" y="457"/>
                  </a:lnTo>
                  <a:lnTo>
                    <a:pt x="599" y="414"/>
                  </a:lnTo>
                  <a:lnTo>
                    <a:pt x="644" y="373"/>
                  </a:lnTo>
                  <a:lnTo>
                    <a:pt x="689" y="331"/>
                  </a:lnTo>
                  <a:lnTo>
                    <a:pt x="737" y="292"/>
                  </a:lnTo>
                  <a:lnTo>
                    <a:pt x="786" y="254"/>
                  </a:lnTo>
                  <a:lnTo>
                    <a:pt x="835" y="218"/>
                  </a:lnTo>
                  <a:lnTo>
                    <a:pt x="887" y="184"/>
                  </a:lnTo>
                  <a:lnTo>
                    <a:pt x="940" y="151"/>
                  </a:lnTo>
                  <a:lnTo>
                    <a:pt x="992" y="122"/>
                  </a:lnTo>
                  <a:lnTo>
                    <a:pt x="1046" y="93"/>
                  </a:lnTo>
                  <a:lnTo>
                    <a:pt x="1103" y="68"/>
                  </a:lnTo>
                  <a:lnTo>
                    <a:pt x="1160" y="47"/>
                  </a:lnTo>
                  <a:lnTo>
                    <a:pt x="1216" y="28"/>
                  </a:lnTo>
                  <a:lnTo>
                    <a:pt x="1272" y="14"/>
                  </a:lnTo>
                  <a:lnTo>
                    <a:pt x="1327" y="5"/>
                  </a:lnTo>
                  <a:lnTo>
                    <a:pt x="1381" y="0"/>
                  </a:lnTo>
                  <a:lnTo>
                    <a:pt x="1435" y="0"/>
                  </a:lnTo>
                  <a:lnTo>
                    <a:pt x="1488" y="3"/>
                  </a:lnTo>
                  <a:lnTo>
                    <a:pt x="1538" y="10"/>
                  </a:lnTo>
                  <a:lnTo>
                    <a:pt x="1589" y="20"/>
                  </a:lnTo>
                  <a:lnTo>
                    <a:pt x="1638" y="33"/>
                  </a:lnTo>
                  <a:lnTo>
                    <a:pt x="1685" y="49"/>
                  </a:lnTo>
                  <a:lnTo>
                    <a:pt x="1732" y="67"/>
                  </a:lnTo>
                  <a:lnTo>
                    <a:pt x="1776" y="87"/>
                  </a:lnTo>
                  <a:lnTo>
                    <a:pt x="1819" y="110"/>
                  </a:lnTo>
                  <a:lnTo>
                    <a:pt x="1862" y="132"/>
                  </a:lnTo>
                  <a:lnTo>
                    <a:pt x="1901" y="157"/>
                  </a:lnTo>
                  <a:lnTo>
                    <a:pt x="1940" y="183"/>
                  </a:lnTo>
                  <a:lnTo>
                    <a:pt x="1976" y="209"/>
                  </a:lnTo>
                  <a:lnTo>
                    <a:pt x="2010" y="235"/>
                  </a:lnTo>
                  <a:lnTo>
                    <a:pt x="2043" y="263"/>
                  </a:lnTo>
                  <a:lnTo>
                    <a:pt x="2074" y="290"/>
                  </a:lnTo>
                  <a:lnTo>
                    <a:pt x="2103" y="316"/>
                  </a:lnTo>
                  <a:lnTo>
                    <a:pt x="2130" y="341"/>
                  </a:lnTo>
                  <a:lnTo>
                    <a:pt x="2153" y="365"/>
                  </a:lnTo>
                  <a:lnTo>
                    <a:pt x="2176" y="388"/>
                  </a:lnTo>
                  <a:lnTo>
                    <a:pt x="2213" y="429"/>
                  </a:lnTo>
                  <a:lnTo>
                    <a:pt x="2240" y="461"/>
                  </a:lnTo>
                  <a:lnTo>
                    <a:pt x="2257" y="482"/>
                  </a:lnTo>
                  <a:lnTo>
                    <a:pt x="2262" y="489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auto">
            <a:xfrm>
              <a:off x="15320963" y="1613507"/>
              <a:ext cx="904875" cy="576263"/>
            </a:xfrm>
            <a:custGeom>
              <a:avLst/>
              <a:gdLst>
                <a:gd name="T0" fmla="*/ 1405 w 2281"/>
                <a:gd name="T1" fmla="*/ 9 h 1452"/>
                <a:gd name="T2" fmla="*/ 1477 w 2281"/>
                <a:gd name="T3" fmla="*/ 63 h 1452"/>
                <a:gd name="T4" fmla="*/ 1600 w 2281"/>
                <a:gd name="T5" fmla="*/ 164 h 1452"/>
                <a:gd name="T6" fmla="*/ 1715 w 2281"/>
                <a:gd name="T7" fmla="*/ 264 h 1452"/>
                <a:gd name="T8" fmla="*/ 1796 w 2281"/>
                <a:gd name="T9" fmla="*/ 341 h 1452"/>
                <a:gd name="T10" fmla="*/ 1879 w 2281"/>
                <a:gd name="T11" fmla="*/ 425 h 1452"/>
                <a:gd name="T12" fmla="*/ 1961 w 2281"/>
                <a:gd name="T13" fmla="*/ 515 h 1452"/>
                <a:gd name="T14" fmla="*/ 2039 w 2281"/>
                <a:gd name="T15" fmla="*/ 609 h 1452"/>
                <a:gd name="T16" fmla="*/ 2110 w 2281"/>
                <a:gd name="T17" fmla="*/ 706 h 1452"/>
                <a:gd name="T18" fmla="*/ 2173 w 2281"/>
                <a:gd name="T19" fmla="*/ 806 h 1452"/>
                <a:gd name="T20" fmla="*/ 2223 w 2281"/>
                <a:gd name="T21" fmla="*/ 908 h 1452"/>
                <a:gd name="T22" fmla="*/ 2259 w 2281"/>
                <a:gd name="T23" fmla="*/ 1011 h 1452"/>
                <a:gd name="T24" fmla="*/ 2278 w 2281"/>
                <a:gd name="T25" fmla="*/ 1113 h 1452"/>
                <a:gd name="T26" fmla="*/ 2280 w 2281"/>
                <a:gd name="T27" fmla="*/ 1211 h 1452"/>
                <a:gd name="T28" fmla="*/ 2266 w 2281"/>
                <a:gd name="T29" fmla="*/ 1292 h 1452"/>
                <a:gd name="T30" fmla="*/ 2239 w 2281"/>
                <a:gd name="T31" fmla="*/ 1355 h 1452"/>
                <a:gd name="T32" fmla="*/ 2203 w 2281"/>
                <a:gd name="T33" fmla="*/ 1401 h 1452"/>
                <a:gd name="T34" fmla="*/ 2156 w 2281"/>
                <a:gd name="T35" fmla="*/ 1433 h 1452"/>
                <a:gd name="T36" fmla="*/ 2102 w 2281"/>
                <a:gd name="T37" fmla="*/ 1449 h 1452"/>
                <a:gd name="T38" fmla="*/ 2042 w 2281"/>
                <a:gd name="T39" fmla="*/ 1452 h 1452"/>
                <a:gd name="T40" fmla="*/ 1976 w 2281"/>
                <a:gd name="T41" fmla="*/ 1443 h 1452"/>
                <a:gd name="T42" fmla="*/ 1907 w 2281"/>
                <a:gd name="T43" fmla="*/ 1424 h 1452"/>
                <a:gd name="T44" fmla="*/ 1837 w 2281"/>
                <a:gd name="T45" fmla="*/ 1395 h 1452"/>
                <a:gd name="T46" fmla="*/ 1765 w 2281"/>
                <a:gd name="T47" fmla="*/ 1357 h 1452"/>
                <a:gd name="T48" fmla="*/ 1695 w 2281"/>
                <a:gd name="T49" fmla="*/ 1312 h 1452"/>
                <a:gd name="T50" fmla="*/ 1627 w 2281"/>
                <a:gd name="T51" fmla="*/ 1262 h 1452"/>
                <a:gd name="T52" fmla="*/ 1562 w 2281"/>
                <a:gd name="T53" fmla="*/ 1206 h 1452"/>
                <a:gd name="T54" fmla="*/ 1503 w 2281"/>
                <a:gd name="T55" fmla="*/ 1147 h 1452"/>
                <a:gd name="T56" fmla="*/ 1452 w 2281"/>
                <a:gd name="T57" fmla="*/ 1086 h 1452"/>
                <a:gd name="T58" fmla="*/ 1405 w 2281"/>
                <a:gd name="T59" fmla="*/ 1023 h 1452"/>
                <a:gd name="T60" fmla="*/ 1352 w 2281"/>
                <a:gd name="T61" fmla="*/ 956 h 1452"/>
                <a:gd name="T62" fmla="*/ 1292 w 2281"/>
                <a:gd name="T63" fmla="*/ 888 h 1452"/>
                <a:gd name="T64" fmla="*/ 1223 w 2281"/>
                <a:gd name="T65" fmla="*/ 819 h 1452"/>
                <a:gd name="T66" fmla="*/ 1146 w 2281"/>
                <a:gd name="T67" fmla="*/ 750 h 1452"/>
                <a:gd name="T68" fmla="*/ 1064 w 2281"/>
                <a:gd name="T69" fmla="*/ 682 h 1452"/>
                <a:gd name="T70" fmla="*/ 976 w 2281"/>
                <a:gd name="T71" fmla="*/ 617 h 1452"/>
                <a:gd name="T72" fmla="*/ 884 w 2281"/>
                <a:gd name="T73" fmla="*/ 556 h 1452"/>
                <a:gd name="T74" fmla="*/ 788 w 2281"/>
                <a:gd name="T75" fmla="*/ 502 h 1452"/>
                <a:gd name="T76" fmla="*/ 687 w 2281"/>
                <a:gd name="T77" fmla="*/ 454 h 1452"/>
                <a:gd name="T78" fmla="*/ 584 w 2281"/>
                <a:gd name="T79" fmla="*/ 414 h 1452"/>
                <a:gd name="T80" fmla="*/ 479 w 2281"/>
                <a:gd name="T81" fmla="*/ 384 h 1452"/>
                <a:gd name="T82" fmla="*/ 372 w 2281"/>
                <a:gd name="T83" fmla="*/ 365 h 1452"/>
                <a:gd name="T84" fmla="*/ 265 w 2281"/>
                <a:gd name="T85" fmla="*/ 359 h 1452"/>
                <a:gd name="T86" fmla="*/ 159 w 2281"/>
                <a:gd name="T87" fmla="*/ 365 h 1452"/>
                <a:gd name="T88" fmla="*/ 53 w 2281"/>
                <a:gd name="T89" fmla="*/ 386 h 1452"/>
                <a:gd name="T90" fmla="*/ 4 w 2281"/>
                <a:gd name="T91" fmla="*/ 398 h 1452"/>
                <a:gd name="T92" fmla="*/ 37 w 2281"/>
                <a:gd name="T93" fmla="*/ 363 h 1452"/>
                <a:gd name="T94" fmla="*/ 87 w 2281"/>
                <a:gd name="T95" fmla="*/ 319 h 1452"/>
                <a:gd name="T96" fmla="*/ 132 w 2281"/>
                <a:gd name="T97" fmla="*/ 285 h 1452"/>
                <a:gd name="T98" fmla="*/ 189 w 2281"/>
                <a:gd name="T99" fmla="*/ 247 h 1452"/>
                <a:gd name="T100" fmla="*/ 258 w 2281"/>
                <a:gd name="T101" fmla="*/ 207 h 1452"/>
                <a:gd name="T102" fmla="*/ 338 w 2281"/>
                <a:gd name="T103" fmla="*/ 168 h 1452"/>
                <a:gd name="T104" fmla="*/ 432 w 2281"/>
                <a:gd name="T105" fmla="*/ 129 h 1452"/>
                <a:gd name="T106" fmla="*/ 538 w 2281"/>
                <a:gd name="T107" fmla="*/ 93 h 1452"/>
                <a:gd name="T108" fmla="*/ 660 w 2281"/>
                <a:gd name="T109" fmla="*/ 62 h 1452"/>
                <a:gd name="T110" fmla="*/ 795 w 2281"/>
                <a:gd name="T111" fmla="*/ 34 h 1452"/>
                <a:gd name="T112" fmla="*/ 946 w 2281"/>
                <a:gd name="T113" fmla="*/ 14 h 1452"/>
                <a:gd name="T114" fmla="*/ 1113 w 2281"/>
                <a:gd name="T115" fmla="*/ 3 h 1452"/>
                <a:gd name="T116" fmla="*/ 1297 w 2281"/>
                <a:gd name="T117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1" h="1452">
                  <a:moveTo>
                    <a:pt x="1395" y="2"/>
                  </a:moveTo>
                  <a:lnTo>
                    <a:pt x="1405" y="9"/>
                  </a:lnTo>
                  <a:lnTo>
                    <a:pt x="1433" y="31"/>
                  </a:lnTo>
                  <a:lnTo>
                    <a:pt x="1477" y="63"/>
                  </a:lnTo>
                  <a:lnTo>
                    <a:pt x="1534" y="109"/>
                  </a:lnTo>
                  <a:lnTo>
                    <a:pt x="1600" y="164"/>
                  </a:lnTo>
                  <a:lnTo>
                    <a:pt x="1676" y="229"/>
                  </a:lnTo>
                  <a:lnTo>
                    <a:pt x="1715" y="264"/>
                  </a:lnTo>
                  <a:lnTo>
                    <a:pt x="1755" y="302"/>
                  </a:lnTo>
                  <a:lnTo>
                    <a:pt x="1796" y="341"/>
                  </a:lnTo>
                  <a:lnTo>
                    <a:pt x="1838" y="383"/>
                  </a:lnTo>
                  <a:lnTo>
                    <a:pt x="1879" y="425"/>
                  </a:lnTo>
                  <a:lnTo>
                    <a:pt x="1921" y="469"/>
                  </a:lnTo>
                  <a:lnTo>
                    <a:pt x="1961" y="515"/>
                  </a:lnTo>
                  <a:lnTo>
                    <a:pt x="2000" y="561"/>
                  </a:lnTo>
                  <a:lnTo>
                    <a:pt x="2039" y="609"/>
                  </a:lnTo>
                  <a:lnTo>
                    <a:pt x="2076" y="657"/>
                  </a:lnTo>
                  <a:lnTo>
                    <a:pt x="2110" y="706"/>
                  </a:lnTo>
                  <a:lnTo>
                    <a:pt x="2142" y="756"/>
                  </a:lnTo>
                  <a:lnTo>
                    <a:pt x="2173" y="806"/>
                  </a:lnTo>
                  <a:lnTo>
                    <a:pt x="2199" y="858"/>
                  </a:lnTo>
                  <a:lnTo>
                    <a:pt x="2223" y="908"/>
                  </a:lnTo>
                  <a:lnTo>
                    <a:pt x="2243" y="960"/>
                  </a:lnTo>
                  <a:lnTo>
                    <a:pt x="2259" y="1011"/>
                  </a:lnTo>
                  <a:lnTo>
                    <a:pt x="2271" y="1062"/>
                  </a:lnTo>
                  <a:lnTo>
                    <a:pt x="2278" y="1113"/>
                  </a:lnTo>
                  <a:lnTo>
                    <a:pt x="2281" y="1164"/>
                  </a:lnTo>
                  <a:lnTo>
                    <a:pt x="2280" y="1211"/>
                  </a:lnTo>
                  <a:lnTo>
                    <a:pt x="2274" y="1254"/>
                  </a:lnTo>
                  <a:lnTo>
                    <a:pt x="2266" y="1292"/>
                  </a:lnTo>
                  <a:lnTo>
                    <a:pt x="2254" y="1326"/>
                  </a:lnTo>
                  <a:lnTo>
                    <a:pt x="2239" y="1355"/>
                  </a:lnTo>
                  <a:lnTo>
                    <a:pt x="2223" y="1381"/>
                  </a:lnTo>
                  <a:lnTo>
                    <a:pt x="2203" y="1401"/>
                  </a:lnTo>
                  <a:lnTo>
                    <a:pt x="2180" y="1419"/>
                  </a:lnTo>
                  <a:lnTo>
                    <a:pt x="2156" y="1433"/>
                  </a:lnTo>
                  <a:lnTo>
                    <a:pt x="2130" y="1443"/>
                  </a:lnTo>
                  <a:lnTo>
                    <a:pt x="2102" y="1449"/>
                  </a:lnTo>
                  <a:lnTo>
                    <a:pt x="2073" y="1452"/>
                  </a:lnTo>
                  <a:lnTo>
                    <a:pt x="2042" y="1452"/>
                  </a:lnTo>
                  <a:lnTo>
                    <a:pt x="2010" y="1449"/>
                  </a:lnTo>
                  <a:lnTo>
                    <a:pt x="1976" y="1443"/>
                  </a:lnTo>
                  <a:lnTo>
                    <a:pt x="1942" y="1435"/>
                  </a:lnTo>
                  <a:lnTo>
                    <a:pt x="1907" y="1424"/>
                  </a:lnTo>
                  <a:lnTo>
                    <a:pt x="1872" y="1410"/>
                  </a:lnTo>
                  <a:lnTo>
                    <a:pt x="1837" y="1395"/>
                  </a:lnTo>
                  <a:lnTo>
                    <a:pt x="1801" y="1377"/>
                  </a:lnTo>
                  <a:lnTo>
                    <a:pt x="1765" y="1357"/>
                  </a:lnTo>
                  <a:lnTo>
                    <a:pt x="1730" y="1336"/>
                  </a:lnTo>
                  <a:lnTo>
                    <a:pt x="1695" y="1312"/>
                  </a:lnTo>
                  <a:lnTo>
                    <a:pt x="1661" y="1288"/>
                  </a:lnTo>
                  <a:lnTo>
                    <a:pt x="1627" y="1262"/>
                  </a:lnTo>
                  <a:lnTo>
                    <a:pt x="1594" y="1235"/>
                  </a:lnTo>
                  <a:lnTo>
                    <a:pt x="1562" y="1206"/>
                  </a:lnTo>
                  <a:lnTo>
                    <a:pt x="1532" y="1177"/>
                  </a:lnTo>
                  <a:lnTo>
                    <a:pt x="1503" y="1147"/>
                  </a:lnTo>
                  <a:lnTo>
                    <a:pt x="1477" y="1117"/>
                  </a:lnTo>
                  <a:lnTo>
                    <a:pt x="1452" y="1086"/>
                  </a:lnTo>
                  <a:lnTo>
                    <a:pt x="1429" y="1054"/>
                  </a:lnTo>
                  <a:lnTo>
                    <a:pt x="1405" y="1023"/>
                  </a:lnTo>
                  <a:lnTo>
                    <a:pt x="1380" y="990"/>
                  </a:lnTo>
                  <a:lnTo>
                    <a:pt x="1352" y="956"/>
                  </a:lnTo>
                  <a:lnTo>
                    <a:pt x="1323" y="922"/>
                  </a:lnTo>
                  <a:lnTo>
                    <a:pt x="1292" y="888"/>
                  </a:lnTo>
                  <a:lnTo>
                    <a:pt x="1258" y="853"/>
                  </a:lnTo>
                  <a:lnTo>
                    <a:pt x="1223" y="819"/>
                  </a:lnTo>
                  <a:lnTo>
                    <a:pt x="1185" y="784"/>
                  </a:lnTo>
                  <a:lnTo>
                    <a:pt x="1146" y="750"/>
                  </a:lnTo>
                  <a:lnTo>
                    <a:pt x="1106" y="715"/>
                  </a:lnTo>
                  <a:lnTo>
                    <a:pt x="1064" y="682"/>
                  </a:lnTo>
                  <a:lnTo>
                    <a:pt x="1022" y="649"/>
                  </a:lnTo>
                  <a:lnTo>
                    <a:pt x="976" y="617"/>
                  </a:lnTo>
                  <a:lnTo>
                    <a:pt x="931" y="586"/>
                  </a:lnTo>
                  <a:lnTo>
                    <a:pt x="884" y="556"/>
                  </a:lnTo>
                  <a:lnTo>
                    <a:pt x="837" y="529"/>
                  </a:lnTo>
                  <a:lnTo>
                    <a:pt x="788" y="502"/>
                  </a:lnTo>
                  <a:lnTo>
                    <a:pt x="737" y="477"/>
                  </a:lnTo>
                  <a:lnTo>
                    <a:pt x="687" y="454"/>
                  </a:lnTo>
                  <a:lnTo>
                    <a:pt x="637" y="433"/>
                  </a:lnTo>
                  <a:lnTo>
                    <a:pt x="584" y="414"/>
                  </a:lnTo>
                  <a:lnTo>
                    <a:pt x="532" y="398"/>
                  </a:lnTo>
                  <a:lnTo>
                    <a:pt x="479" y="384"/>
                  </a:lnTo>
                  <a:lnTo>
                    <a:pt x="427" y="374"/>
                  </a:lnTo>
                  <a:lnTo>
                    <a:pt x="372" y="365"/>
                  </a:lnTo>
                  <a:lnTo>
                    <a:pt x="320" y="360"/>
                  </a:lnTo>
                  <a:lnTo>
                    <a:pt x="265" y="359"/>
                  </a:lnTo>
                  <a:lnTo>
                    <a:pt x="213" y="360"/>
                  </a:lnTo>
                  <a:lnTo>
                    <a:pt x="159" y="365"/>
                  </a:lnTo>
                  <a:lnTo>
                    <a:pt x="106" y="374"/>
                  </a:lnTo>
                  <a:lnTo>
                    <a:pt x="53" y="386"/>
                  </a:lnTo>
                  <a:lnTo>
                    <a:pt x="0" y="403"/>
                  </a:lnTo>
                  <a:lnTo>
                    <a:pt x="4" y="398"/>
                  </a:lnTo>
                  <a:lnTo>
                    <a:pt x="16" y="384"/>
                  </a:lnTo>
                  <a:lnTo>
                    <a:pt x="37" y="363"/>
                  </a:lnTo>
                  <a:lnTo>
                    <a:pt x="67" y="335"/>
                  </a:lnTo>
                  <a:lnTo>
                    <a:pt x="87" y="319"/>
                  </a:lnTo>
                  <a:lnTo>
                    <a:pt x="108" y="302"/>
                  </a:lnTo>
                  <a:lnTo>
                    <a:pt x="132" y="285"/>
                  </a:lnTo>
                  <a:lnTo>
                    <a:pt x="160" y="266"/>
                  </a:lnTo>
                  <a:lnTo>
                    <a:pt x="189" y="247"/>
                  </a:lnTo>
                  <a:lnTo>
                    <a:pt x="221" y="227"/>
                  </a:lnTo>
                  <a:lnTo>
                    <a:pt x="258" y="207"/>
                  </a:lnTo>
                  <a:lnTo>
                    <a:pt x="297" y="186"/>
                  </a:lnTo>
                  <a:lnTo>
                    <a:pt x="338" y="168"/>
                  </a:lnTo>
                  <a:lnTo>
                    <a:pt x="384" y="147"/>
                  </a:lnTo>
                  <a:lnTo>
                    <a:pt x="432" y="129"/>
                  </a:lnTo>
                  <a:lnTo>
                    <a:pt x="483" y="111"/>
                  </a:lnTo>
                  <a:lnTo>
                    <a:pt x="538" y="93"/>
                  </a:lnTo>
                  <a:lnTo>
                    <a:pt x="598" y="77"/>
                  </a:lnTo>
                  <a:lnTo>
                    <a:pt x="660" y="62"/>
                  </a:lnTo>
                  <a:lnTo>
                    <a:pt x="726" y="47"/>
                  </a:lnTo>
                  <a:lnTo>
                    <a:pt x="795" y="34"/>
                  </a:lnTo>
                  <a:lnTo>
                    <a:pt x="869" y="24"/>
                  </a:lnTo>
                  <a:lnTo>
                    <a:pt x="946" y="14"/>
                  </a:lnTo>
                  <a:lnTo>
                    <a:pt x="1028" y="8"/>
                  </a:lnTo>
                  <a:lnTo>
                    <a:pt x="1113" y="3"/>
                  </a:lnTo>
                  <a:lnTo>
                    <a:pt x="1203" y="0"/>
                  </a:lnTo>
                  <a:lnTo>
                    <a:pt x="1297" y="0"/>
                  </a:lnTo>
                  <a:lnTo>
                    <a:pt x="1395" y="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7"/>
            <p:cNvSpPr>
              <a:spLocks/>
            </p:cNvSpPr>
            <p:nvPr/>
          </p:nvSpPr>
          <p:spPr bwMode="auto">
            <a:xfrm>
              <a:off x="10361613" y="1453169"/>
              <a:ext cx="2422525" cy="2438400"/>
            </a:xfrm>
            <a:custGeom>
              <a:avLst/>
              <a:gdLst>
                <a:gd name="T0" fmla="*/ 132 w 6103"/>
                <a:gd name="T1" fmla="*/ 694 h 6145"/>
                <a:gd name="T2" fmla="*/ 390 w 6103"/>
                <a:gd name="T3" fmla="*/ 695 h 6145"/>
                <a:gd name="T4" fmla="*/ 731 w 6103"/>
                <a:gd name="T5" fmla="*/ 740 h 6145"/>
                <a:gd name="T6" fmla="*/ 1108 w 6103"/>
                <a:gd name="T7" fmla="*/ 864 h 6145"/>
                <a:gd name="T8" fmla="*/ 1474 w 6103"/>
                <a:gd name="T9" fmla="*/ 1098 h 6145"/>
                <a:gd name="T10" fmla="*/ 1783 w 6103"/>
                <a:gd name="T11" fmla="*/ 1475 h 6145"/>
                <a:gd name="T12" fmla="*/ 1985 w 6103"/>
                <a:gd name="T13" fmla="*/ 2027 h 6145"/>
                <a:gd name="T14" fmla="*/ 1370 w 6103"/>
                <a:gd name="T15" fmla="*/ 2578 h 6145"/>
                <a:gd name="T16" fmla="*/ 1259 w 6103"/>
                <a:gd name="T17" fmla="*/ 2607 h 6145"/>
                <a:gd name="T18" fmla="*/ 1180 w 6103"/>
                <a:gd name="T19" fmla="*/ 2643 h 6145"/>
                <a:gd name="T20" fmla="*/ 1101 w 6103"/>
                <a:gd name="T21" fmla="*/ 2701 h 6145"/>
                <a:gd name="T22" fmla="*/ 1037 w 6103"/>
                <a:gd name="T23" fmla="*/ 2785 h 6145"/>
                <a:gd name="T24" fmla="*/ 1000 w 6103"/>
                <a:gd name="T25" fmla="*/ 2899 h 6145"/>
                <a:gd name="T26" fmla="*/ 1005 w 6103"/>
                <a:gd name="T27" fmla="*/ 3048 h 6145"/>
                <a:gd name="T28" fmla="*/ 1078 w 6103"/>
                <a:gd name="T29" fmla="*/ 3250 h 6145"/>
                <a:gd name="T30" fmla="*/ 1282 w 6103"/>
                <a:gd name="T31" fmla="*/ 3582 h 6145"/>
                <a:gd name="T32" fmla="*/ 1589 w 6103"/>
                <a:gd name="T33" fmla="*/ 4011 h 6145"/>
                <a:gd name="T34" fmla="*/ 1954 w 6103"/>
                <a:gd name="T35" fmla="*/ 4490 h 6145"/>
                <a:gd name="T36" fmla="*/ 2515 w 6103"/>
                <a:gd name="T37" fmla="*/ 5193 h 6145"/>
                <a:gd name="T38" fmla="*/ 3057 w 6103"/>
                <a:gd name="T39" fmla="*/ 5851 h 6145"/>
                <a:gd name="T40" fmla="*/ 3160 w 6103"/>
                <a:gd name="T41" fmla="*/ 5970 h 6145"/>
                <a:gd name="T42" fmla="*/ 3247 w 6103"/>
                <a:gd name="T43" fmla="*/ 6042 h 6145"/>
                <a:gd name="T44" fmla="*/ 3340 w 6103"/>
                <a:gd name="T45" fmla="*/ 6095 h 6145"/>
                <a:gd name="T46" fmla="*/ 3457 w 6103"/>
                <a:gd name="T47" fmla="*/ 6135 h 6145"/>
                <a:gd name="T48" fmla="*/ 3593 w 6103"/>
                <a:gd name="T49" fmla="*/ 6144 h 6145"/>
                <a:gd name="T50" fmla="*/ 3745 w 6103"/>
                <a:gd name="T51" fmla="*/ 6106 h 6145"/>
                <a:gd name="T52" fmla="*/ 3909 w 6103"/>
                <a:gd name="T53" fmla="*/ 6006 h 6145"/>
                <a:gd name="T54" fmla="*/ 4092 w 6103"/>
                <a:gd name="T55" fmla="*/ 5818 h 6145"/>
                <a:gd name="T56" fmla="*/ 4353 w 6103"/>
                <a:gd name="T57" fmla="*/ 5501 h 6145"/>
                <a:gd name="T58" fmla="*/ 4838 w 6103"/>
                <a:gd name="T59" fmla="*/ 4864 h 6145"/>
                <a:gd name="T60" fmla="*/ 5504 w 6103"/>
                <a:gd name="T61" fmla="*/ 3957 h 6145"/>
                <a:gd name="T62" fmla="*/ 5957 w 6103"/>
                <a:gd name="T63" fmla="*/ 3325 h 6145"/>
                <a:gd name="T64" fmla="*/ 6046 w 6103"/>
                <a:gd name="T65" fmla="*/ 3196 h 6145"/>
                <a:gd name="T66" fmla="*/ 6085 w 6103"/>
                <a:gd name="T67" fmla="*/ 3108 h 6145"/>
                <a:gd name="T68" fmla="*/ 6103 w 6103"/>
                <a:gd name="T69" fmla="*/ 3014 h 6145"/>
                <a:gd name="T70" fmla="*/ 6099 w 6103"/>
                <a:gd name="T71" fmla="*/ 2941 h 6145"/>
                <a:gd name="T72" fmla="*/ 6077 w 6103"/>
                <a:gd name="T73" fmla="*/ 2861 h 6145"/>
                <a:gd name="T74" fmla="*/ 6014 w 6103"/>
                <a:gd name="T75" fmla="*/ 2745 h 6145"/>
                <a:gd name="T76" fmla="*/ 5969 w 6103"/>
                <a:gd name="T77" fmla="*/ 2687 h 6145"/>
                <a:gd name="T78" fmla="*/ 5921 w 6103"/>
                <a:gd name="T79" fmla="*/ 2647 h 6145"/>
                <a:gd name="T80" fmla="*/ 5870 w 6103"/>
                <a:gd name="T81" fmla="*/ 2618 h 6145"/>
                <a:gd name="T82" fmla="*/ 5809 w 6103"/>
                <a:gd name="T83" fmla="*/ 2600 h 6145"/>
                <a:gd name="T84" fmla="*/ 5663 w 6103"/>
                <a:gd name="T85" fmla="*/ 2586 h 6145"/>
                <a:gd name="T86" fmla="*/ 5380 w 6103"/>
                <a:gd name="T87" fmla="*/ 2585 h 6145"/>
                <a:gd name="T88" fmla="*/ 5086 w 6103"/>
                <a:gd name="T89" fmla="*/ 2585 h 6145"/>
                <a:gd name="T90" fmla="*/ 4987 w 6103"/>
                <a:gd name="T91" fmla="*/ 2409 h 6145"/>
                <a:gd name="T92" fmla="*/ 4814 w 6103"/>
                <a:gd name="T93" fmla="*/ 1963 h 6145"/>
                <a:gd name="T94" fmla="*/ 4500 w 6103"/>
                <a:gd name="T95" fmla="*/ 1374 h 6145"/>
                <a:gd name="T96" fmla="*/ 4021 w 6103"/>
                <a:gd name="T97" fmla="*/ 768 h 6145"/>
                <a:gd name="T98" fmla="*/ 3353 w 6103"/>
                <a:gd name="T99" fmla="*/ 273 h 6145"/>
                <a:gd name="T100" fmla="*/ 2476 w 6103"/>
                <a:gd name="T101" fmla="*/ 14 h 6145"/>
                <a:gd name="T102" fmla="*/ 1365 w 6103"/>
                <a:gd name="T103" fmla="*/ 115 h 6145"/>
                <a:gd name="T104" fmla="*/ 0 w 6103"/>
                <a:gd name="T105" fmla="*/ 706 h 6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03" h="6145">
                  <a:moveTo>
                    <a:pt x="0" y="706"/>
                  </a:moveTo>
                  <a:lnTo>
                    <a:pt x="23" y="703"/>
                  </a:lnTo>
                  <a:lnTo>
                    <a:pt x="87" y="696"/>
                  </a:lnTo>
                  <a:lnTo>
                    <a:pt x="132" y="694"/>
                  </a:lnTo>
                  <a:lnTo>
                    <a:pt x="186" y="691"/>
                  </a:lnTo>
                  <a:lnTo>
                    <a:pt x="248" y="691"/>
                  </a:lnTo>
                  <a:lnTo>
                    <a:pt x="316" y="691"/>
                  </a:lnTo>
                  <a:lnTo>
                    <a:pt x="390" y="695"/>
                  </a:lnTo>
                  <a:lnTo>
                    <a:pt x="469" y="701"/>
                  </a:lnTo>
                  <a:lnTo>
                    <a:pt x="554" y="710"/>
                  </a:lnTo>
                  <a:lnTo>
                    <a:pt x="640" y="723"/>
                  </a:lnTo>
                  <a:lnTo>
                    <a:pt x="731" y="740"/>
                  </a:lnTo>
                  <a:lnTo>
                    <a:pt x="824" y="763"/>
                  </a:lnTo>
                  <a:lnTo>
                    <a:pt x="918" y="791"/>
                  </a:lnTo>
                  <a:lnTo>
                    <a:pt x="1013" y="823"/>
                  </a:lnTo>
                  <a:lnTo>
                    <a:pt x="1108" y="864"/>
                  </a:lnTo>
                  <a:lnTo>
                    <a:pt x="1203" y="910"/>
                  </a:lnTo>
                  <a:lnTo>
                    <a:pt x="1296" y="965"/>
                  </a:lnTo>
                  <a:lnTo>
                    <a:pt x="1386" y="1027"/>
                  </a:lnTo>
                  <a:lnTo>
                    <a:pt x="1474" y="1098"/>
                  </a:lnTo>
                  <a:lnTo>
                    <a:pt x="1559" y="1177"/>
                  </a:lnTo>
                  <a:lnTo>
                    <a:pt x="1638" y="1266"/>
                  </a:lnTo>
                  <a:lnTo>
                    <a:pt x="1713" y="1365"/>
                  </a:lnTo>
                  <a:lnTo>
                    <a:pt x="1783" y="1475"/>
                  </a:lnTo>
                  <a:lnTo>
                    <a:pt x="1844" y="1594"/>
                  </a:lnTo>
                  <a:lnTo>
                    <a:pt x="1900" y="1726"/>
                  </a:lnTo>
                  <a:lnTo>
                    <a:pt x="1946" y="1871"/>
                  </a:lnTo>
                  <a:lnTo>
                    <a:pt x="1985" y="2027"/>
                  </a:lnTo>
                  <a:lnTo>
                    <a:pt x="2013" y="2197"/>
                  </a:lnTo>
                  <a:lnTo>
                    <a:pt x="2032" y="2380"/>
                  </a:lnTo>
                  <a:lnTo>
                    <a:pt x="2039" y="2578"/>
                  </a:lnTo>
                  <a:lnTo>
                    <a:pt x="1370" y="2578"/>
                  </a:lnTo>
                  <a:lnTo>
                    <a:pt x="1349" y="2580"/>
                  </a:lnTo>
                  <a:lnTo>
                    <a:pt x="1294" y="2594"/>
                  </a:lnTo>
                  <a:lnTo>
                    <a:pt x="1277" y="2599"/>
                  </a:lnTo>
                  <a:lnTo>
                    <a:pt x="1259" y="2607"/>
                  </a:lnTo>
                  <a:lnTo>
                    <a:pt x="1239" y="2613"/>
                  </a:lnTo>
                  <a:lnTo>
                    <a:pt x="1220" y="2622"/>
                  </a:lnTo>
                  <a:lnTo>
                    <a:pt x="1200" y="2632"/>
                  </a:lnTo>
                  <a:lnTo>
                    <a:pt x="1180" y="2643"/>
                  </a:lnTo>
                  <a:lnTo>
                    <a:pt x="1160" y="2656"/>
                  </a:lnTo>
                  <a:lnTo>
                    <a:pt x="1140" y="2669"/>
                  </a:lnTo>
                  <a:lnTo>
                    <a:pt x="1120" y="2684"/>
                  </a:lnTo>
                  <a:lnTo>
                    <a:pt x="1101" y="2701"/>
                  </a:lnTo>
                  <a:lnTo>
                    <a:pt x="1083" y="2720"/>
                  </a:lnTo>
                  <a:lnTo>
                    <a:pt x="1067" y="2740"/>
                  </a:lnTo>
                  <a:lnTo>
                    <a:pt x="1050" y="2761"/>
                  </a:lnTo>
                  <a:lnTo>
                    <a:pt x="1037" y="2785"/>
                  </a:lnTo>
                  <a:lnTo>
                    <a:pt x="1024" y="2810"/>
                  </a:lnTo>
                  <a:lnTo>
                    <a:pt x="1014" y="2838"/>
                  </a:lnTo>
                  <a:lnTo>
                    <a:pt x="1006" y="2867"/>
                  </a:lnTo>
                  <a:lnTo>
                    <a:pt x="1000" y="2899"/>
                  </a:lnTo>
                  <a:lnTo>
                    <a:pt x="998" y="2932"/>
                  </a:lnTo>
                  <a:lnTo>
                    <a:pt x="996" y="2969"/>
                  </a:lnTo>
                  <a:lnTo>
                    <a:pt x="999" y="3008"/>
                  </a:lnTo>
                  <a:lnTo>
                    <a:pt x="1005" y="3048"/>
                  </a:lnTo>
                  <a:lnTo>
                    <a:pt x="1015" y="3091"/>
                  </a:lnTo>
                  <a:lnTo>
                    <a:pt x="1028" y="3137"/>
                  </a:lnTo>
                  <a:lnTo>
                    <a:pt x="1048" y="3189"/>
                  </a:lnTo>
                  <a:lnTo>
                    <a:pt x="1078" y="3250"/>
                  </a:lnTo>
                  <a:lnTo>
                    <a:pt x="1117" y="3322"/>
                  </a:lnTo>
                  <a:lnTo>
                    <a:pt x="1164" y="3401"/>
                  </a:lnTo>
                  <a:lnTo>
                    <a:pt x="1219" y="3489"/>
                  </a:lnTo>
                  <a:lnTo>
                    <a:pt x="1282" y="3582"/>
                  </a:lnTo>
                  <a:lnTo>
                    <a:pt x="1351" y="3683"/>
                  </a:lnTo>
                  <a:lnTo>
                    <a:pt x="1425" y="3789"/>
                  </a:lnTo>
                  <a:lnTo>
                    <a:pt x="1505" y="3898"/>
                  </a:lnTo>
                  <a:lnTo>
                    <a:pt x="1589" y="4011"/>
                  </a:lnTo>
                  <a:lnTo>
                    <a:pt x="1676" y="4128"/>
                  </a:lnTo>
                  <a:lnTo>
                    <a:pt x="1766" y="4248"/>
                  </a:lnTo>
                  <a:lnTo>
                    <a:pt x="1859" y="4368"/>
                  </a:lnTo>
                  <a:lnTo>
                    <a:pt x="1954" y="4490"/>
                  </a:lnTo>
                  <a:lnTo>
                    <a:pt x="2049" y="4611"/>
                  </a:lnTo>
                  <a:lnTo>
                    <a:pt x="2145" y="4732"/>
                  </a:lnTo>
                  <a:lnTo>
                    <a:pt x="2334" y="4968"/>
                  </a:lnTo>
                  <a:lnTo>
                    <a:pt x="2515" y="5193"/>
                  </a:lnTo>
                  <a:lnTo>
                    <a:pt x="2683" y="5399"/>
                  </a:lnTo>
                  <a:lnTo>
                    <a:pt x="2834" y="5582"/>
                  </a:lnTo>
                  <a:lnTo>
                    <a:pt x="2960" y="5735"/>
                  </a:lnTo>
                  <a:lnTo>
                    <a:pt x="3057" y="5851"/>
                  </a:lnTo>
                  <a:lnTo>
                    <a:pt x="3120" y="5925"/>
                  </a:lnTo>
                  <a:lnTo>
                    <a:pt x="3142" y="5951"/>
                  </a:lnTo>
                  <a:lnTo>
                    <a:pt x="3146" y="5956"/>
                  </a:lnTo>
                  <a:lnTo>
                    <a:pt x="3160" y="5970"/>
                  </a:lnTo>
                  <a:lnTo>
                    <a:pt x="3181" y="5990"/>
                  </a:lnTo>
                  <a:lnTo>
                    <a:pt x="3210" y="6014"/>
                  </a:lnTo>
                  <a:lnTo>
                    <a:pt x="3228" y="6028"/>
                  </a:lnTo>
                  <a:lnTo>
                    <a:pt x="3247" y="6042"/>
                  </a:lnTo>
                  <a:lnTo>
                    <a:pt x="3268" y="6056"/>
                  </a:lnTo>
                  <a:lnTo>
                    <a:pt x="3291" y="6070"/>
                  </a:lnTo>
                  <a:lnTo>
                    <a:pt x="3315" y="6082"/>
                  </a:lnTo>
                  <a:lnTo>
                    <a:pt x="3340" y="6095"/>
                  </a:lnTo>
                  <a:lnTo>
                    <a:pt x="3368" y="6107"/>
                  </a:lnTo>
                  <a:lnTo>
                    <a:pt x="3395" y="6117"/>
                  </a:lnTo>
                  <a:lnTo>
                    <a:pt x="3426" y="6128"/>
                  </a:lnTo>
                  <a:lnTo>
                    <a:pt x="3457" y="6135"/>
                  </a:lnTo>
                  <a:lnTo>
                    <a:pt x="3488" y="6140"/>
                  </a:lnTo>
                  <a:lnTo>
                    <a:pt x="3522" y="6144"/>
                  </a:lnTo>
                  <a:lnTo>
                    <a:pt x="3558" y="6145"/>
                  </a:lnTo>
                  <a:lnTo>
                    <a:pt x="3593" y="6144"/>
                  </a:lnTo>
                  <a:lnTo>
                    <a:pt x="3629" y="6139"/>
                  </a:lnTo>
                  <a:lnTo>
                    <a:pt x="3667" y="6131"/>
                  </a:lnTo>
                  <a:lnTo>
                    <a:pt x="3706" y="6120"/>
                  </a:lnTo>
                  <a:lnTo>
                    <a:pt x="3745" y="6106"/>
                  </a:lnTo>
                  <a:lnTo>
                    <a:pt x="3785" y="6087"/>
                  </a:lnTo>
                  <a:lnTo>
                    <a:pt x="3826" y="6065"/>
                  </a:lnTo>
                  <a:lnTo>
                    <a:pt x="3867" y="6037"/>
                  </a:lnTo>
                  <a:lnTo>
                    <a:pt x="3909" y="6006"/>
                  </a:lnTo>
                  <a:lnTo>
                    <a:pt x="3951" y="5969"/>
                  </a:lnTo>
                  <a:lnTo>
                    <a:pt x="3994" y="5926"/>
                  </a:lnTo>
                  <a:lnTo>
                    <a:pt x="4041" y="5877"/>
                  </a:lnTo>
                  <a:lnTo>
                    <a:pt x="4092" y="5818"/>
                  </a:lnTo>
                  <a:lnTo>
                    <a:pt x="4150" y="5750"/>
                  </a:lnTo>
                  <a:lnTo>
                    <a:pt x="4213" y="5674"/>
                  </a:lnTo>
                  <a:lnTo>
                    <a:pt x="4281" y="5591"/>
                  </a:lnTo>
                  <a:lnTo>
                    <a:pt x="4353" y="5501"/>
                  </a:lnTo>
                  <a:lnTo>
                    <a:pt x="4427" y="5404"/>
                  </a:lnTo>
                  <a:lnTo>
                    <a:pt x="4505" y="5304"/>
                  </a:lnTo>
                  <a:lnTo>
                    <a:pt x="4668" y="5090"/>
                  </a:lnTo>
                  <a:lnTo>
                    <a:pt x="4838" y="4864"/>
                  </a:lnTo>
                  <a:lnTo>
                    <a:pt x="5011" y="4631"/>
                  </a:lnTo>
                  <a:lnTo>
                    <a:pt x="5182" y="4398"/>
                  </a:lnTo>
                  <a:lnTo>
                    <a:pt x="5348" y="4172"/>
                  </a:lnTo>
                  <a:lnTo>
                    <a:pt x="5504" y="3957"/>
                  </a:lnTo>
                  <a:lnTo>
                    <a:pt x="5646" y="3758"/>
                  </a:lnTo>
                  <a:lnTo>
                    <a:pt x="5772" y="3584"/>
                  </a:lnTo>
                  <a:lnTo>
                    <a:pt x="5877" y="3436"/>
                  </a:lnTo>
                  <a:lnTo>
                    <a:pt x="5957" y="3325"/>
                  </a:lnTo>
                  <a:lnTo>
                    <a:pt x="6007" y="3254"/>
                  </a:lnTo>
                  <a:lnTo>
                    <a:pt x="6025" y="3229"/>
                  </a:lnTo>
                  <a:lnTo>
                    <a:pt x="6031" y="3220"/>
                  </a:lnTo>
                  <a:lnTo>
                    <a:pt x="6046" y="3196"/>
                  </a:lnTo>
                  <a:lnTo>
                    <a:pt x="6056" y="3179"/>
                  </a:lnTo>
                  <a:lnTo>
                    <a:pt x="6066" y="3159"/>
                  </a:lnTo>
                  <a:lnTo>
                    <a:pt x="6076" y="3135"/>
                  </a:lnTo>
                  <a:lnTo>
                    <a:pt x="6085" y="3108"/>
                  </a:lnTo>
                  <a:lnTo>
                    <a:pt x="6094" y="3079"/>
                  </a:lnTo>
                  <a:lnTo>
                    <a:pt x="6099" y="3048"/>
                  </a:lnTo>
                  <a:lnTo>
                    <a:pt x="6101" y="3032"/>
                  </a:lnTo>
                  <a:lnTo>
                    <a:pt x="6103" y="3014"/>
                  </a:lnTo>
                  <a:lnTo>
                    <a:pt x="6103" y="2996"/>
                  </a:lnTo>
                  <a:lnTo>
                    <a:pt x="6103" y="2979"/>
                  </a:lnTo>
                  <a:lnTo>
                    <a:pt x="6101" y="2960"/>
                  </a:lnTo>
                  <a:lnTo>
                    <a:pt x="6099" y="2941"/>
                  </a:lnTo>
                  <a:lnTo>
                    <a:pt x="6095" y="2921"/>
                  </a:lnTo>
                  <a:lnTo>
                    <a:pt x="6090" y="2902"/>
                  </a:lnTo>
                  <a:lnTo>
                    <a:pt x="6085" y="2882"/>
                  </a:lnTo>
                  <a:lnTo>
                    <a:pt x="6077" y="2861"/>
                  </a:lnTo>
                  <a:lnTo>
                    <a:pt x="6069" y="2840"/>
                  </a:lnTo>
                  <a:lnTo>
                    <a:pt x="6058" y="2819"/>
                  </a:lnTo>
                  <a:lnTo>
                    <a:pt x="6036" y="2780"/>
                  </a:lnTo>
                  <a:lnTo>
                    <a:pt x="6014" y="2745"/>
                  </a:lnTo>
                  <a:lnTo>
                    <a:pt x="6003" y="2728"/>
                  </a:lnTo>
                  <a:lnTo>
                    <a:pt x="5992" y="2713"/>
                  </a:lnTo>
                  <a:lnTo>
                    <a:pt x="5980" y="2701"/>
                  </a:lnTo>
                  <a:lnTo>
                    <a:pt x="5969" y="2687"/>
                  </a:lnTo>
                  <a:lnTo>
                    <a:pt x="5958" y="2676"/>
                  </a:lnTo>
                  <a:lnTo>
                    <a:pt x="5947" y="2666"/>
                  </a:lnTo>
                  <a:lnTo>
                    <a:pt x="5934" y="2656"/>
                  </a:lnTo>
                  <a:lnTo>
                    <a:pt x="5921" y="2647"/>
                  </a:lnTo>
                  <a:lnTo>
                    <a:pt x="5909" y="2638"/>
                  </a:lnTo>
                  <a:lnTo>
                    <a:pt x="5896" y="2630"/>
                  </a:lnTo>
                  <a:lnTo>
                    <a:pt x="5882" y="2624"/>
                  </a:lnTo>
                  <a:lnTo>
                    <a:pt x="5870" y="2618"/>
                  </a:lnTo>
                  <a:lnTo>
                    <a:pt x="5855" y="2613"/>
                  </a:lnTo>
                  <a:lnTo>
                    <a:pt x="5841" y="2608"/>
                  </a:lnTo>
                  <a:lnTo>
                    <a:pt x="5826" y="2604"/>
                  </a:lnTo>
                  <a:lnTo>
                    <a:pt x="5809" y="2600"/>
                  </a:lnTo>
                  <a:lnTo>
                    <a:pt x="5777" y="2594"/>
                  </a:lnTo>
                  <a:lnTo>
                    <a:pt x="5743" y="2590"/>
                  </a:lnTo>
                  <a:lnTo>
                    <a:pt x="5705" y="2588"/>
                  </a:lnTo>
                  <a:lnTo>
                    <a:pt x="5663" y="2586"/>
                  </a:lnTo>
                  <a:lnTo>
                    <a:pt x="5621" y="2585"/>
                  </a:lnTo>
                  <a:lnTo>
                    <a:pt x="5574" y="2585"/>
                  </a:lnTo>
                  <a:lnTo>
                    <a:pt x="5476" y="2585"/>
                  </a:lnTo>
                  <a:lnTo>
                    <a:pt x="5380" y="2585"/>
                  </a:lnTo>
                  <a:lnTo>
                    <a:pt x="5291" y="2585"/>
                  </a:lnTo>
                  <a:lnTo>
                    <a:pt x="5209" y="2585"/>
                  </a:lnTo>
                  <a:lnTo>
                    <a:pt x="5140" y="2585"/>
                  </a:lnTo>
                  <a:lnTo>
                    <a:pt x="5086" y="2585"/>
                  </a:lnTo>
                  <a:lnTo>
                    <a:pt x="5051" y="2585"/>
                  </a:lnTo>
                  <a:lnTo>
                    <a:pt x="5038" y="2585"/>
                  </a:lnTo>
                  <a:lnTo>
                    <a:pt x="5026" y="2539"/>
                  </a:lnTo>
                  <a:lnTo>
                    <a:pt x="4987" y="2409"/>
                  </a:lnTo>
                  <a:lnTo>
                    <a:pt x="4955" y="2317"/>
                  </a:lnTo>
                  <a:lnTo>
                    <a:pt x="4916" y="2212"/>
                  </a:lnTo>
                  <a:lnTo>
                    <a:pt x="4870" y="2092"/>
                  </a:lnTo>
                  <a:lnTo>
                    <a:pt x="4814" y="1963"/>
                  </a:lnTo>
                  <a:lnTo>
                    <a:pt x="4750" y="1824"/>
                  </a:lnTo>
                  <a:lnTo>
                    <a:pt x="4676" y="1678"/>
                  </a:lnTo>
                  <a:lnTo>
                    <a:pt x="4593" y="1528"/>
                  </a:lnTo>
                  <a:lnTo>
                    <a:pt x="4500" y="1374"/>
                  </a:lnTo>
                  <a:lnTo>
                    <a:pt x="4397" y="1219"/>
                  </a:lnTo>
                  <a:lnTo>
                    <a:pt x="4282" y="1066"/>
                  </a:lnTo>
                  <a:lnTo>
                    <a:pt x="4156" y="915"/>
                  </a:lnTo>
                  <a:lnTo>
                    <a:pt x="4021" y="768"/>
                  </a:lnTo>
                  <a:lnTo>
                    <a:pt x="3872" y="630"/>
                  </a:lnTo>
                  <a:lnTo>
                    <a:pt x="3711" y="499"/>
                  </a:lnTo>
                  <a:lnTo>
                    <a:pt x="3539" y="379"/>
                  </a:lnTo>
                  <a:lnTo>
                    <a:pt x="3353" y="273"/>
                  </a:lnTo>
                  <a:lnTo>
                    <a:pt x="3154" y="181"/>
                  </a:lnTo>
                  <a:lnTo>
                    <a:pt x="2942" y="105"/>
                  </a:lnTo>
                  <a:lnTo>
                    <a:pt x="2716" y="49"/>
                  </a:lnTo>
                  <a:lnTo>
                    <a:pt x="2476" y="14"/>
                  </a:lnTo>
                  <a:lnTo>
                    <a:pt x="2220" y="0"/>
                  </a:lnTo>
                  <a:lnTo>
                    <a:pt x="1951" y="11"/>
                  </a:lnTo>
                  <a:lnTo>
                    <a:pt x="1666" y="49"/>
                  </a:lnTo>
                  <a:lnTo>
                    <a:pt x="1365" y="115"/>
                  </a:lnTo>
                  <a:lnTo>
                    <a:pt x="1049" y="212"/>
                  </a:lnTo>
                  <a:lnTo>
                    <a:pt x="716" y="342"/>
                  </a:lnTo>
                  <a:lnTo>
                    <a:pt x="366" y="505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9"/>
            <p:cNvSpPr>
              <a:spLocks/>
            </p:cNvSpPr>
            <p:nvPr/>
          </p:nvSpPr>
          <p:spPr bwMode="auto">
            <a:xfrm>
              <a:off x="13419138" y="1389669"/>
              <a:ext cx="2487613" cy="2479675"/>
            </a:xfrm>
            <a:custGeom>
              <a:avLst/>
              <a:gdLst>
                <a:gd name="T0" fmla="*/ 2157 w 6270"/>
                <a:gd name="T1" fmla="*/ 6010 h 6250"/>
                <a:gd name="T2" fmla="*/ 2232 w 6270"/>
                <a:gd name="T3" fmla="*/ 6081 h 6250"/>
                <a:gd name="T4" fmla="*/ 2299 w 6270"/>
                <a:gd name="T5" fmla="*/ 6133 h 6250"/>
                <a:gd name="T6" fmla="*/ 2380 w 6270"/>
                <a:gd name="T7" fmla="*/ 6183 h 6250"/>
                <a:gd name="T8" fmla="*/ 2475 w 6270"/>
                <a:gd name="T9" fmla="*/ 6223 h 6250"/>
                <a:gd name="T10" fmla="*/ 2581 w 6270"/>
                <a:gd name="T11" fmla="*/ 6247 h 6250"/>
                <a:gd name="T12" fmla="*/ 2694 w 6270"/>
                <a:gd name="T13" fmla="*/ 6243 h 6250"/>
                <a:gd name="T14" fmla="*/ 2812 w 6270"/>
                <a:gd name="T15" fmla="*/ 6207 h 6250"/>
                <a:gd name="T16" fmla="*/ 2933 w 6270"/>
                <a:gd name="T17" fmla="*/ 6127 h 6250"/>
                <a:gd name="T18" fmla="*/ 3054 w 6270"/>
                <a:gd name="T19" fmla="*/ 5995 h 6250"/>
                <a:gd name="T20" fmla="*/ 3402 w 6270"/>
                <a:gd name="T21" fmla="*/ 5527 h 6250"/>
                <a:gd name="T22" fmla="*/ 3894 w 6270"/>
                <a:gd name="T23" fmla="*/ 4865 h 6250"/>
                <a:gd name="T24" fmla="*/ 4416 w 6270"/>
                <a:gd name="T25" fmla="*/ 4161 h 6250"/>
                <a:gd name="T26" fmla="*/ 4855 w 6270"/>
                <a:gd name="T27" fmla="*/ 3568 h 6250"/>
                <a:gd name="T28" fmla="*/ 5099 w 6270"/>
                <a:gd name="T29" fmla="*/ 3238 h 6250"/>
                <a:gd name="T30" fmla="*/ 5152 w 6270"/>
                <a:gd name="T31" fmla="*/ 3116 h 6250"/>
                <a:gd name="T32" fmla="*/ 5171 w 6270"/>
                <a:gd name="T33" fmla="*/ 3044 h 6250"/>
                <a:gd name="T34" fmla="*/ 5183 w 6270"/>
                <a:gd name="T35" fmla="*/ 2961 h 6250"/>
                <a:gd name="T36" fmla="*/ 5186 w 6270"/>
                <a:gd name="T37" fmla="*/ 2873 h 6250"/>
                <a:gd name="T38" fmla="*/ 5172 w 6270"/>
                <a:gd name="T39" fmla="*/ 2789 h 6250"/>
                <a:gd name="T40" fmla="*/ 5135 w 6270"/>
                <a:gd name="T41" fmla="*/ 2711 h 6250"/>
                <a:gd name="T42" fmla="*/ 5073 w 6270"/>
                <a:gd name="T43" fmla="*/ 2647 h 6250"/>
                <a:gd name="T44" fmla="*/ 4976 w 6270"/>
                <a:gd name="T45" fmla="*/ 2604 h 6250"/>
                <a:gd name="T46" fmla="*/ 4842 w 6270"/>
                <a:gd name="T47" fmla="*/ 2587 h 6250"/>
                <a:gd name="T48" fmla="*/ 4374 w 6270"/>
                <a:gd name="T49" fmla="*/ 2583 h 6250"/>
                <a:gd name="T50" fmla="*/ 4166 w 6270"/>
                <a:gd name="T51" fmla="*/ 2585 h 6250"/>
                <a:gd name="T52" fmla="*/ 4132 w 6270"/>
                <a:gd name="T53" fmla="*/ 2562 h 6250"/>
                <a:gd name="T54" fmla="*/ 4144 w 6270"/>
                <a:gd name="T55" fmla="*/ 2379 h 6250"/>
                <a:gd name="T56" fmla="*/ 4177 w 6270"/>
                <a:gd name="T57" fmla="*/ 2155 h 6250"/>
                <a:gd name="T58" fmla="*/ 4240 w 6270"/>
                <a:gd name="T59" fmla="*/ 1884 h 6250"/>
                <a:gd name="T60" fmla="*/ 4345 w 6270"/>
                <a:gd name="T61" fmla="*/ 1587 h 6250"/>
                <a:gd name="T62" fmla="*/ 4505 w 6270"/>
                <a:gd name="T63" fmla="*/ 1291 h 6250"/>
                <a:gd name="T64" fmla="*/ 4729 w 6270"/>
                <a:gd name="T65" fmla="*/ 1019 h 6250"/>
                <a:gd name="T66" fmla="*/ 5027 w 6270"/>
                <a:gd name="T67" fmla="*/ 793 h 6250"/>
                <a:gd name="T68" fmla="*/ 5411 w 6270"/>
                <a:gd name="T69" fmla="*/ 639 h 6250"/>
                <a:gd name="T70" fmla="*/ 5892 w 6270"/>
                <a:gd name="T71" fmla="*/ 581 h 6250"/>
                <a:gd name="T72" fmla="*/ 6219 w 6270"/>
                <a:gd name="T73" fmla="*/ 582 h 6250"/>
                <a:gd name="T74" fmla="*/ 5837 w 6270"/>
                <a:gd name="T75" fmla="*/ 426 h 6250"/>
                <a:gd name="T76" fmla="*/ 5359 w 6270"/>
                <a:gd name="T77" fmla="*/ 265 h 6250"/>
                <a:gd name="T78" fmla="*/ 4768 w 6270"/>
                <a:gd name="T79" fmla="*/ 113 h 6250"/>
                <a:gd name="T80" fmla="*/ 4104 w 6270"/>
                <a:gd name="T81" fmla="*/ 15 h 6250"/>
                <a:gd name="T82" fmla="*/ 3411 w 6270"/>
                <a:gd name="T83" fmla="*/ 13 h 6250"/>
                <a:gd name="T84" fmla="*/ 2733 w 6270"/>
                <a:gd name="T85" fmla="*/ 148 h 6250"/>
                <a:gd name="T86" fmla="*/ 2114 w 6270"/>
                <a:gd name="T87" fmla="*/ 467 h 6250"/>
                <a:gd name="T88" fmla="*/ 1598 w 6270"/>
                <a:gd name="T89" fmla="*/ 1009 h 6250"/>
                <a:gd name="T90" fmla="*/ 1227 w 6270"/>
                <a:gd name="T91" fmla="*/ 1818 h 6250"/>
                <a:gd name="T92" fmla="*/ 354 w 6270"/>
                <a:gd name="T93" fmla="*/ 2529 h 6250"/>
                <a:gd name="T94" fmla="*/ 256 w 6270"/>
                <a:gd name="T95" fmla="*/ 2569 h 6250"/>
                <a:gd name="T96" fmla="*/ 197 w 6270"/>
                <a:gd name="T97" fmla="*/ 2603 h 6250"/>
                <a:gd name="T98" fmla="*/ 135 w 6270"/>
                <a:gd name="T99" fmla="*/ 2647 h 6250"/>
                <a:gd name="T100" fmla="*/ 78 w 6270"/>
                <a:gd name="T101" fmla="*/ 2704 h 6250"/>
                <a:gd name="T102" fmla="*/ 33 w 6270"/>
                <a:gd name="T103" fmla="*/ 2774 h 6250"/>
                <a:gd name="T104" fmla="*/ 5 w 6270"/>
                <a:gd name="T105" fmla="*/ 2856 h 6250"/>
                <a:gd name="T106" fmla="*/ 3 w 6270"/>
                <a:gd name="T107" fmla="*/ 2953 h 6250"/>
                <a:gd name="T108" fmla="*/ 31 w 6270"/>
                <a:gd name="T109" fmla="*/ 3063 h 6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70" h="6250">
                  <a:moveTo>
                    <a:pt x="71" y="3146"/>
                  </a:moveTo>
                  <a:lnTo>
                    <a:pt x="2152" y="6003"/>
                  </a:lnTo>
                  <a:lnTo>
                    <a:pt x="2157" y="6010"/>
                  </a:lnTo>
                  <a:lnTo>
                    <a:pt x="2173" y="6026"/>
                  </a:lnTo>
                  <a:lnTo>
                    <a:pt x="2198" y="6051"/>
                  </a:lnTo>
                  <a:lnTo>
                    <a:pt x="2232" y="6081"/>
                  </a:lnTo>
                  <a:lnTo>
                    <a:pt x="2252" y="6099"/>
                  </a:lnTo>
                  <a:lnTo>
                    <a:pt x="2275" y="6115"/>
                  </a:lnTo>
                  <a:lnTo>
                    <a:pt x="2299" y="6133"/>
                  </a:lnTo>
                  <a:lnTo>
                    <a:pt x="2324" y="6150"/>
                  </a:lnTo>
                  <a:lnTo>
                    <a:pt x="2352" y="6167"/>
                  </a:lnTo>
                  <a:lnTo>
                    <a:pt x="2380" y="6183"/>
                  </a:lnTo>
                  <a:lnTo>
                    <a:pt x="2411" y="6198"/>
                  </a:lnTo>
                  <a:lnTo>
                    <a:pt x="2442" y="6212"/>
                  </a:lnTo>
                  <a:lnTo>
                    <a:pt x="2475" y="6223"/>
                  </a:lnTo>
                  <a:lnTo>
                    <a:pt x="2510" y="6233"/>
                  </a:lnTo>
                  <a:lnTo>
                    <a:pt x="2544" y="6242"/>
                  </a:lnTo>
                  <a:lnTo>
                    <a:pt x="2581" y="6247"/>
                  </a:lnTo>
                  <a:lnTo>
                    <a:pt x="2618" y="6250"/>
                  </a:lnTo>
                  <a:lnTo>
                    <a:pt x="2656" y="6249"/>
                  </a:lnTo>
                  <a:lnTo>
                    <a:pt x="2694" y="6243"/>
                  </a:lnTo>
                  <a:lnTo>
                    <a:pt x="2733" y="6236"/>
                  </a:lnTo>
                  <a:lnTo>
                    <a:pt x="2772" y="6223"/>
                  </a:lnTo>
                  <a:lnTo>
                    <a:pt x="2812" y="6207"/>
                  </a:lnTo>
                  <a:lnTo>
                    <a:pt x="2852" y="6184"/>
                  </a:lnTo>
                  <a:lnTo>
                    <a:pt x="2892" y="6158"/>
                  </a:lnTo>
                  <a:lnTo>
                    <a:pt x="2933" y="6127"/>
                  </a:lnTo>
                  <a:lnTo>
                    <a:pt x="2973" y="6089"/>
                  </a:lnTo>
                  <a:lnTo>
                    <a:pt x="3013" y="6045"/>
                  </a:lnTo>
                  <a:lnTo>
                    <a:pt x="3054" y="5995"/>
                  </a:lnTo>
                  <a:lnTo>
                    <a:pt x="3147" y="5870"/>
                  </a:lnTo>
                  <a:lnTo>
                    <a:pt x="3265" y="5712"/>
                  </a:lnTo>
                  <a:lnTo>
                    <a:pt x="3402" y="5527"/>
                  </a:lnTo>
                  <a:lnTo>
                    <a:pt x="3555" y="5320"/>
                  </a:lnTo>
                  <a:lnTo>
                    <a:pt x="3722" y="5098"/>
                  </a:lnTo>
                  <a:lnTo>
                    <a:pt x="3894" y="4865"/>
                  </a:lnTo>
                  <a:lnTo>
                    <a:pt x="4070" y="4628"/>
                  </a:lnTo>
                  <a:lnTo>
                    <a:pt x="4245" y="4391"/>
                  </a:lnTo>
                  <a:lnTo>
                    <a:pt x="4416" y="4161"/>
                  </a:lnTo>
                  <a:lnTo>
                    <a:pt x="4577" y="3944"/>
                  </a:lnTo>
                  <a:lnTo>
                    <a:pt x="4724" y="3744"/>
                  </a:lnTo>
                  <a:lnTo>
                    <a:pt x="4855" y="3568"/>
                  </a:lnTo>
                  <a:lnTo>
                    <a:pt x="4963" y="3422"/>
                  </a:lnTo>
                  <a:lnTo>
                    <a:pt x="5046" y="3310"/>
                  </a:lnTo>
                  <a:lnTo>
                    <a:pt x="5099" y="3238"/>
                  </a:lnTo>
                  <a:lnTo>
                    <a:pt x="5118" y="3213"/>
                  </a:lnTo>
                  <a:lnTo>
                    <a:pt x="5128" y="3187"/>
                  </a:lnTo>
                  <a:lnTo>
                    <a:pt x="5152" y="3116"/>
                  </a:lnTo>
                  <a:lnTo>
                    <a:pt x="5158" y="3093"/>
                  </a:lnTo>
                  <a:lnTo>
                    <a:pt x="5164" y="3070"/>
                  </a:lnTo>
                  <a:lnTo>
                    <a:pt x="5171" y="3044"/>
                  </a:lnTo>
                  <a:lnTo>
                    <a:pt x="5176" y="3017"/>
                  </a:lnTo>
                  <a:lnTo>
                    <a:pt x="5181" y="2989"/>
                  </a:lnTo>
                  <a:lnTo>
                    <a:pt x="5183" y="2961"/>
                  </a:lnTo>
                  <a:lnTo>
                    <a:pt x="5186" y="2932"/>
                  </a:lnTo>
                  <a:lnTo>
                    <a:pt x="5187" y="2904"/>
                  </a:lnTo>
                  <a:lnTo>
                    <a:pt x="5186" y="2873"/>
                  </a:lnTo>
                  <a:lnTo>
                    <a:pt x="5183" y="2844"/>
                  </a:lnTo>
                  <a:lnTo>
                    <a:pt x="5178" y="2817"/>
                  </a:lnTo>
                  <a:lnTo>
                    <a:pt x="5172" y="2789"/>
                  </a:lnTo>
                  <a:lnTo>
                    <a:pt x="5162" y="2761"/>
                  </a:lnTo>
                  <a:lnTo>
                    <a:pt x="5151" y="2736"/>
                  </a:lnTo>
                  <a:lnTo>
                    <a:pt x="5135" y="2711"/>
                  </a:lnTo>
                  <a:lnTo>
                    <a:pt x="5118" y="2689"/>
                  </a:lnTo>
                  <a:lnTo>
                    <a:pt x="5096" y="2667"/>
                  </a:lnTo>
                  <a:lnTo>
                    <a:pt x="5073" y="2647"/>
                  </a:lnTo>
                  <a:lnTo>
                    <a:pt x="5044" y="2631"/>
                  </a:lnTo>
                  <a:lnTo>
                    <a:pt x="5012" y="2616"/>
                  </a:lnTo>
                  <a:lnTo>
                    <a:pt x="4976" y="2604"/>
                  </a:lnTo>
                  <a:lnTo>
                    <a:pt x="4935" y="2595"/>
                  </a:lnTo>
                  <a:lnTo>
                    <a:pt x="4891" y="2589"/>
                  </a:lnTo>
                  <a:lnTo>
                    <a:pt x="4842" y="2587"/>
                  </a:lnTo>
                  <a:lnTo>
                    <a:pt x="4652" y="2584"/>
                  </a:lnTo>
                  <a:lnTo>
                    <a:pt x="4498" y="2583"/>
                  </a:lnTo>
                  <a:lnTo>
                    <a:pt x="4374" y="2583"/>
                  </a:lnTo>
                  <a:lnTo>
                    <a:pt x="4280" y="2584"/>
                  </a:lnTo>
                  <a:lnTo>
                    <a:pt x="4211" y="2584"/>
                  </a:lnTo>
                  <a:lnTo>
                    <a:pt x="4166" y="2585"/>
                  </a:lnTo>
                  <a:lnTo>
                    <a:pt x="4139" y="2587"/>
                  </a:lnTo>
                  <a:lnTo>
                    <a:pt x="4132" y="2587"/>
                  </a:lnTo>
                  <a:lnTo>
                    <a:pt x="4132" y="2562"/>
                  </a:lnTo>
                  <a:lnTo>
                    <a:pt x="4135" y="2490"/>
                  </a:lnTo>
                  <a:lnTo>
                    <a:pt x="4139" y="2438"/>
                  </a:lnTo>
                  <a:lnTo>
                    <a:pt x="4144" y="2379"/>
                  </a:lnTo>
                  <a:lnTo>
                    <a:pt x="4152" y="2311"/>
                  </a:lnTo>
                  <a:lnTo>
                    <a:pt x="4163" y="2236"/>
                  </a:lnTo>
                  <a:lnTo>
                    <a:pt x="4177" y="2155"/>
                  </a:lnTo>
                  <a:lnTo>
                    <a:pt x="4193" y="2069"/>
                  </a:lnTo>
                  <a:lnTo>
                    <a:pt x="4215" y="1978"/>
                  </a:lnTo>
                  <a:lnTo>
                    <a:pt x="4240" y="1884"/>
                  </a:lnTo>
                  <a:lnTo>
                    <a:pt x="4270" y="1786"/>
                  </a:lnTo>
                  <a:lnTo>
                    <a:pt x="4305" y="1688"/>
                  </a:lnTo>
                  <a:lnTo>
                    <a:pt x="4345" y="1587"/>
                  </a:lnTo>
                  <a:lnTo>
                    <a:pt x="4393" y="1488"/>
                  </a:lnTo>
                  <a:lnTo>
                    <a:pt x="4446" y="1388"/>
                  </a:lnTo>
                  <a:lnTo>
                    <a:pt x="4505" y="1291"/>
                  </a:lnTo>
                  <a:lnTo>
                    <a:pt x="4572" y="1196"/>
                  </a:lnTo>
                  <a:lnTo>
                    <a:pt x="4646" y="1105"/>
                  </a:lnTo>
                  <a:lnTo>
                    <a:pt x="4729" y="1019"/>
                  </a:lnTo>
                  <a:lnTo>
                    <a:pt x="4820" y="937"/>
                  </a:lnTo>
                  <a:lnTo>
                    <a:pt x="4919" y="861"/>
                  </a:lnTo>
                  <a:lnTo>
                    <a:pt x="5027" y="793"/>
                  </a:lnTo>
                  <a:lnTo>
                    <a:pt x="5144" y="733"/>
                  </a:lnTo>
                  <a:lnTo>
                    <a:pt x="5273" y="682"/>
                  </a:lnTo>
                  <a:lnTo>
                    <a:pt x="5411" y="639"/>
                  </a:lnTo>
                  <a:lnTo>
                    <a:pt x="5559" y="609"/>
                  </a:lnTo>
                  <a:lnTo>
                    <a:pt x="5720" y="589"/>
                  </a:lnTo>
                  <a:lnTo>
                    <a:pt x="5892" y="581"/>
                  </a:lnTo>
                  <a:lnTo>
                    <a:pt x="6075" y="587"/>
                  </a:lnTo>
                  <a:lnTo>
                    <a:pt x="6270" y="607"/>
                  </a:lnTo>
                  <a:lnTo>
                    <a:pt x="6219" y="582"/>
                  </a:lnTo>
                  <a:lnTo>
                    <a:pt x="6069" y="518"/>
                  </a:lnTo>
                  <a:lnTo>
                    <a:pt x="5963" y="475"/>
                  </a:lnTo>
                  <a:lnTo>
                    <a:pt x="5837" y="426"/>
                  </a:lnTo>
                  <a:lnTo>
                    <a:pt x="5694" y="375"/>
                  </a:lnTo>
                  <a:lnTo>
                    <a:pt x="5534" y="319"/>
                  </a:lnTo>
                  <a:lnTo>
                    <a:pt x="5359" y="265"/>
                  </a:lnTo>
                  <a:lnTo>
                    <a:pt x="5173" y="211"/>
                  </a:lnTo>
                  <a:lnTo>
                    <a:pt x="4976" y="161"/>
                  </a:lnTo>
                  <a:lnTo>
                    <a:pt x="4768" y="113"/>
                  </a:lnTo>
                  <a:lnTo>
                    <a:pt x="4552" y="73"/>
                  </a:lnTo>
                  <a:lnTo>
                    <a:pt x="4330" y="39"/>
                  </a:lnTo>
                  <a:lnTo>
                    <a:pt x="4104" y="15"/>
                  </a:lnTo>
                  <a:lnTo>
                    <a:pt x="3874" y="1"/>
                  </a:lnTo>
                  <a:lnTo>
                    <a:pt x="3642" y="0"/>
                  </a:lnTo>
                  <a:lnTo>
                    <a:pt x="3411" y="13"/>
                  </a:lnTo>
                  <a:lnTo>
                    <a:pt x="3181" y="40"/>
                  </a:lnTo>
                  <a:lnTo>
                    <a:pt x="2954" y="86"/>
                  </a:lnTo>
                  <a:lnTo>
                    <a:pt x="2733" y="148"/>
                  </a:lnTo>
                  <a:lnTo>
                    <a:pt x="2519" y="231"/>
                  </a:lnTo>
                  <a:lnTo>
                    <a:pt x="2311" y="337"/>
                  </a:lnTo>
                  <a:lnTo>
                    <a:pt x="2114" y="467"/>
                  </a:lnTo>
                  <a:lnTo>
                    <a:pt x="1929" y="620"/>
                  </a:lnTo>
                  <a:lnTo>
                    <a:pt x="1755" y="800"/>
                  </a:lnTo>
                  <a:lnTo>
                    <a:pt x="1598" y="1009"/>
                  </a:lnTo>
                  <a:lnTo>
                    <a:pt x="1456" y="1246"/>
                  </a:lnTo>
                  <a:lnTo>
                    <a:pt x="1331" y="1517"/>
                  </a:lnTo>
                  <a:lnTo>
                    <a:pt x="1227" y="1818"/>
                  </a:lnTo>
                  <a:lnTo>
                    <a:pt x="1143" y="2155"/>
                  </a:lnTo>
                  <a:lnTo>
                    <a:pt x="1081" y="2529"/>
                  </a:lnTo>
                  <a:lnTo>
                    <a:pt x="354" y="2529"/>
                  </a:lnTo>
                  <a:lnTo>
                    <a:pt x="331" y="2536"/>
                  </a:lnTo>
                  <a:lnTo>
                    <a:pt x="273" y="2560"/>
                  </a:lnTo>
                  <a:lnTo>
                    <a:pt x="256" y="2569"/>
                  </a:lnTo>
                  <a:lnTo>
                    <a:pt x="237" y="2579"/>
                  </a:lnTo>
                  <a:lnTo>
                    <a:pt x="217" y="2590"/>
                  </a:lnTo>
                  <a:lnTo>
                    <a:pt x="197" y="2603"/>
                  </a:lnTo>
                  <a:lnTo>
                    <a:pt x="175" y="2617"/>
                  </a:lnTo>
                  <a:lnTo>
                    <a:pt x="155" y="2631"/>
                  </a:lnTo>
                  <a:lnTo>
                    <a:pt x="135" y="2647"/>
                  </a:lnTo>
                  <a:lnTo>
                    <a:pt x="115" y="2665"/>
                  </a:lnTo>
                  <a:lnTo>
                    <a:pt x="96" y="2684"/>
                  </a:lnTo>
                  <a:lnTo>
                    <a:pt x="78" y="2704"/>
                  </a:lnTo>
                  <a:lnTo>
                    <a:pt x="62" y="2726"/>
                  </a:lnTo>
                  <a:lnTo>
                    <a:pt x="47" y="2749"/>
                  </a:lnTo>
                  <a:lnTo>
                    <a:pt x="33" y="2774"/>
                  </a:lnTo>
                  <a:lnTo>
                    <a:pt x="22" y="2799"/>
                  </a:lnTo>
                  <a:lnTo>
                    <a:pt x="12" y="2827"/>
                  </a:lnTo>
                  <a:lnTo>
                    <a:pt x="5" y="2856"/>
                  </a:lnTo>
                  <a:lnTo>
                    <a:pt x="2" y="2886"/>
                  </a:lnTo>
                  <a:lnTo>
                    <a:pt x="0" y="2919"/>
                  </a:lnTo>
                  <a:lnTo>
                    <a:pt x="3" y="2953"/>
                  </a:lnTo>
                  <a:lnTo>
                    <a:pt x="8" y="2988"/>
                  </a:lnTo>
                  <a:lnTo>
                    <a:pt x="18" y="3026"/>
                  </a:lnTo>
                  <a:lnTo>
                    <a:pt x="31" y="3063"/>
                  </a:lnTo>
                  <a:lnTo>
                    <a:pt x="48" y="3104"/>
                  </a:lnTo>
                  <a:lnTo>
                    <a:pt x="71" y="31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Номер слайда 3">
            <a:extLst>
              <a:ext uri="{FF2B5EF4-FFF2-40B4-BE49-F238E27FC236}">
                <a16:creationId xmlns:a16="http://schemas.microsoft.com/office/drawing/2014/main" id="{36592636-761D-47D1-8729-03C9346CA46A}"/>
              </a:ext>
            </a:extLst>
          </p:cNvPr>
          <p:cNvSpPr txBox="1">
            <a:spLocks/>
          </p:cNvSpPr>
          <p:nvPr/>
        </p:nvSpPr>
        <p:spPr>
          <a:xfrm>
            <a:off x="1257300" y="9536113"/>
            <a:ext cx="848226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761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37523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206285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7504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438086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4125703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4813320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5500937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191FB5CC-F0CE-4EAB-AD3F-B9AABCA0A8C5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7" name="Freeform: Shape 158">
            <a:extLst>
              <a:ext uri="{FF2B5EF4-FFF2-40B4-BE49-F238E27FC236}">
                <a16:creationId xmlns:a16="http://schemas.microsoft.com/office/drawing/2014/main" id="{276E781F-1D7D-4B5C-BBAD-D61E85D54F70}"/>
              </a:ext>
            </a:extLst>
          </p:cNvPr>
          <p:cNvSpPr/>
          <p:nvPr/>
        </p:nvSpPr>
        <p:spPr>
          <a:xfrm>
            <a:off x="1930557" y="4639101"/>
            <a:ext cx="380696" cy="253815"/>
          </a:xfrm>
          <a:custGeom>
            <a:avLst/>
            <a:gdLst/>
            <a:ahLst/>
            <a:cxnLst/>
            <a:rect l="l" t="t" r="r" b="b"/>
            <a:pathLst>
              <a:path w="293899" h="195946">
                <a:moveTo>
                  <a:pt x="67607" y="90328"/>
                </a:moveTo>
                <a:lnTo>
                  <a:pt x="140826" y="113416"/>
                </a:lnTo>
                <a:cubicBezTo>
                  <a:pt x="142867" y="114033"/>
                  <a:pt x="144907" y="114330"/>
                  <a:pt x="146948" y="114309"/>
                </a:cubicBezTo>
                <a:cubicBezTo>
                  <a:pt x="148989" y="114330"/>
                  <a:pt x="151030" y="114033"/>
                  <a:pt x="153071" y="113416"/>
                </a:cubicBezTo>
                <a:lnTo>
                  <a:pt x="226290" y="90328"/>
                </a:lnTo>
                <a:lnTo>
                  <a:pt x="228586" y="130636"/>
                </a:lnTo>
                <a:cubicBezTo>
                  <a:pt x="228734" y="136702"/>
                  <a:pt x="225165" y="142188"/>
                  <a:pt x="217881" y="147096"/>
                </a:cubicBezTo>
                <a:cubicBezTo>
                  <a:pt x="210596" y="152004"/>
                  <a:pt x="200754" y="155912"/>
                  <a:pt x="188353" y="158822"/>
                </a:cubicBezTo>
                <a:cubicBezTo>
                  <a:pt x="175952" y="161731"/>
                  <a:pt x="162151" y="163221"/>
                  <a:pt x="146948" y="163291"/>
                </a:cubicBezTo>
                <a:cubicBezTo>
                  <a:pt x="131746" y="163221"/>
                  <a:pt x="117944" y="161731"/>
                  <a:pt x="105544" y="158822"/>
                </a:cubicBezTo>
                <a:cubicBezTo>
                  <a:pt x="93143" y="155912"/>
                  <a:pt x="83300" y="152004"/>
                  <a:pt x="76016" y="147096"/>
                </a:cubicBezTo>
                <a:cubicBezTo>
                  <a:pt x="68732" y="142188"/>
                  <a:pt x="65163" y="136702"/>
                  <a:pt x="65310" y="130636"/>
                </a:cubicBezTo>
                <a:close/>
                <a:moveTo>
                  <a:pt x="146948" y="4"/>
                </a:moveTo>
                <a:cubicBezTo>
                  <a:pt x="147310" y="-12"/>
                  <a:pt x="147735" y="35"/>
                  <a:pt x="148224" y="145"/>
                </a:cubicBezTo>
                <a:lnTo>
                  <a:pt x="291090" y="45046"/>
                </a:lnTo>
                <a:cubicBezTo>
                  <a:pt x="291933" y="45378"/>
                  <a:pt x="292608" y="45893"/>
                  <a:pt x="293116" y="46592"/>
                </a:cubicBezTo>
                <a:cubicBezTo>
                  <a:pt x="293624" y="47291"/>
                  <a:pt x="293885" y="48094"/>
                  <a:pt x="293899" y="49000"/>
                </a:cubicBezTo>
                <a:cubicBezTo>
                  <a:pt x="293885" y="49906"/>
                  <a:pt x="293624" y="50709"/>
                  <a:pt x="293116" y="51407"/>
                </a:cubicBezTo>
                <a:cubicBezTo>
                  <a:pt x="292608" y="52106"/>
                  <a:pt x="291933" y="52622"/>
                  <a:pt x="291090" y="52954"/>
                </a:cubicBezTo>
                <a:lnTo>
                  <a:pt x="148224" y="97854"/>
                </a:lnTo>
                <a:cubicBezTo>
                  <a:pt x="147735" y="97961"/>
                  <a:pt x="147310" y="98004"/>
                  <a:pt x="146948" y="97983"/>
                </a:cubicBezTo>
                <a:cubicBezTo>
                  <a:pt x="146587" y="98004"/>
                  <a:pt x="146162" y="97961"/>
                  <a:pt x="145673" y="97854"/>
                </a:cubicBezTo>
                <a:lnTo>
                  <a:pt x="62504" y="71577"/>
                </a:lnTo>
                <a:cubicBezTo>
                  <a:pt x="58829" y="74554"/>
                  <a:pt x="55815" y="79284"/>
                  <a:pt x="53464" y="85768"/>
                </a:cubicBezTo>
                <a:cubicBezTo>
                  <a:pt x="51112" y="92252"/>
                  <a:pt x="49661" y="99853"/>
                  <a:pt x="49110" y="108569"/>
                </a:cubicBezTo>
                <a:cubicBezTo>
                  <a:pt x="51566" y="110001"/>
                  <a:pt x="53511" y="111920"/>
                  <a:pt x="54946" y="114325"/>
                </a:cubicBezTo>
                <a:cubicBezTo>
                  <a:pt x="56381" y="116730"/>
                  <a:pt x="57115" y="119446"/>
                  <a:pt x="57147" y="122473"/>
                </a:cubicBezTo>
                <a:cubicBezTo>
                  <a:pt x="57117" y="125369"/>
                  <a:pt x="56442" y="127995"/>
                  <a:pt x="55122" y="130349"/>
                </a:cubicBezTo>
                <a:cubicBezTo>
                  <a:pt x="53801" y="132704"/>
                  <a:pt x="52010" y="134628"/>
                  <a:pt x="49748" y="136121"/>
                </a:cubicBezTo>
                <a:lnTo>
                  <a:pt x="57147" y="191354"/>
                </a:lnTo>
                <a:cubicBezTo>
                  <a:pt x="57208" y="191933"/>
                  <a:pt x="57149" y="192496"/>
                  <a:pt x="56971" y="193044"/>
                </a:cubicBezTo>
                <a:cubicBezTo>
                  <a:pt x="56793" y="193591"/>
                  <a:pt x="56511" y="194091"/>
                  <a:pt x="56126" y="194543"/>
                </a:cubicBezTo>
                <a:cubicBezTo>
                  <a:pt x="55736" y="194992"/>
                  <a:pt x="55273" y="195337"/>
                  <a:pt x="54739" y="195579"/>
                </a:cubicBezTo>
                <a:cubicBezTo>
                  <a:pt x="54205" y="195821"/>
                  <a:pt x="53647" y="195943"/>
                  <a:pt x="53065" y="195946"/>
                </a:cubicBezTo>
                <a:lnTo>
                  <a:pt x="28574" y="195946"/>
                </a:lnTo>
                <a:cubicBezTo>
                  <a:pt x="27991" y="195943"/>
                  <a:pt x="27433" y="195821"/>
                  <a:pt x="26899" y="195579"/>
                </a:cubicBezTo>
                <a:cubicBezTo>
                  <a:pt x="26365" y="195337"/>
                  <a:pt x="25903" y="194992"/>
                  <a:pt x="25512" y="194543"/>
                </a:cubicBezTo>
                <a:cubicBezTo>
                  <a:pt x="25127" y="194091"/>
                  <a:pt x="24845" y="193591"/>
                  <a:pt x="24667" y="193044"/>
                </a:cubicBezTo>
                <a:cubicBezTo>
                  <a:pt x="24489" y="192496"/>
                  <a:pt x="24430" y="191933"/>
                  <a:pt x="24492" y="191354"/>
                </a:cubicBezTo>
                <a:lnTo>
                  <a:pt x="31890" y="136121"/>
                </a:lnTo>
                <a:cubicBezTo>
                  <a:pt x="29629" y="134628"/>
                  <a:pt x="27837" y="132704"/>
                  <a:pt x="26517" y="130349"/>
                </a:cubicBezTo>
                <a:cubicBezTo>
                  <a:pt x="25196" y="127995"/>
                  <a:pt x="24521" y="125369"/>
                  <a:pt x="24492" y="122473"/>
                </a:cubicBezTo>
                <a:cubicBezTo>
                  <a:pt x="24534" y="119379"/>
                  <a:pt x="25310" y="116605"/>
                  <a:pt x="26819" y="114150"/>
                </a:cubicBezTo>
                <a:cubicBezTo>
                  <a:pt x="28329" y="111694"/>
                  <a:pt x="30317" y="109749"/>
                  <a:pt x="32783" y="108314"/>
                </a:cubicBezTo>
                <a:cubicBezTo>
                  <a:pt x="33144" y="100724"/>
                  <a:pt x="34335" y="93230"/>
                  <a:pt x="36355" y="85832"/>
                </a:cubicBezTo>
                <a:cubicBezTo>
                  <a:pt x="38374" y="78434"/>
                  <a:pt x="41351" y="71896"/>
                  <a:pt x="45284" y="66220"/>
                </a:cubicBezTo>
                <a:lnTo>
                  <a:pt x="2806" y="52954"/>
                </a:lnTo>
                <a:cubicBezTo>
                  <a:pt x="1964" y="52622"/>
                  <a:pt x="1289" y="52106"/>
                  <a:pt x="781" y="51407"/>
                </a:cubicBezTo>
                <a:cubicBezTo>
                  <a:pt x="274" y="50709"/>
                  <a:pt x="13" y="49906"/>
                  <a:pt x="0" y="49000"/>
                </a:cubicBezTo>
                <a:cubicBezTo>
                  <a:pt x="13" y="48094"/>
                  <a:pt x="274" y="47291"/>
                  <a:pt x="781" y="46592"/>
                </a:cubicBezTo>
                <a:cubicBezTo>
                  <a:pt x="1289" y="45893"/>
                  <a:pt x="1964" y="45378"/>
                  <a:pt x="2806" y="45046"/>
                </a:cubicBezTo>
                <a:lnTo>
                  <a:pt x="145673" y="145"/>
                </a:lnTo>
                <a:cubicBezTo>
                  <a:pt x="146162" y="35"/>
                  <a:pt x="146587" y="-12"/>
                  <a:pt x="146948" y="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Freeform: Shape 64">
            <a:extLst>
              <a:ext uri="{FF2B5EF4-FFF2-40B4-BE49-F238E27FC236}">
                <a16:creationId xmlns:a16="http://schemas.microsoft.com/office/drawing/2014/main" id="{F5478EF2-0C61-4C26-BD13-9BB9583737FC}"/>
              </a:ext>
            </a:extLst>
          </p:cNvPr>
          <p:cNvSpPr/>
          <p:nvPr/>
        </p:nvSpPr>
        <p:spPr>
          <a:xfrm>
            <a:off x="1989697" y="2390596"/>
            <a:ext cx="231658" cy="231657"/>
          </a:xfrm>
          <a:custGeom>
            <a:avLst/>
            <a:gdLst/>
            <a:ahLst/>
            <a:cxnLst/>
            <a:rect l="l" t="t" r="r" b="b"/>
            <a:pathLst>
              <a:path w="178841" h="178840">
                <a:moveTo>
                  <a:pt x="164045" y="133"/>
                </a:moveTo>
                <a:cubicBezTo>
                  <a:pt x="168857" y="-396"/>
                  <a:pt x="172687" y="662"/>
                  <a:pt x="175534" y="3308"/>
                </a:cubicBezTo>
                <a:cubicBezTo>
                  <a:pt x="178180" y="6156"/>
                  <a:pt x="179239" y="9986"/>
                  <a:pt x="178709" y="14799"/>
                </a:cubicBezTo>
                <a:cubicBezTo>
                  <a:pt x="178180" y="19612"/>
                  <a:pt x="176517" y="24651"/>
                  <a:pt x="173720" y="29918"/>
                </a:cubicBezTo>
                <a:cubicBezTo>
                  <a:pt x="170923" y="35184"/>
                  <a:pt x="167446" y="39921"/>
                  <a:pt x="163289" y="44130"/>
                </a:cubicBezTo>
                <a:lnTo>
                  <a:pt x="142753" y="64668"/>
                </a:lnTo>
                <a:lnTo>
                  <a:pt x="163161" y="153454"/>
                </a:lnTo>
                <a:cubicBezTo>
                  <a:pt x="163345" y="154236"/>
                  <a:pt x="163297" y="155001"/>
                  <a:pt x="163018" y="155751"/>
                </a:cubicBezTo>
                <a:cubicBezTo>
                  <a:pt x="162739" y="156500"/>
                  <a:pt x="162277" y="157138"/>
                  <a:pt x="161631" y="157664"/>
                </a:cubicBezTo>
                <a:lnTo>
                  <a:pt x="145304" y="169911"/>
                </a:lnTo>
                <a:cubicBezTo>
                  <a:pt x="144979" y="170166"/>
                  <a:pt x="144607" y="170357"/>
                  <a:pt x="144188" y="170485"/>
                </a:cubicBezTo>
                <a:cubicBezTo>
                  <a:pt x="143768" y="170612"/>
                  <a:pt x="143332" y="170676"/>
                  <a:pt x="142880" y="170676"/>
                </a:cubicBezTo>
                <a:cubicBezTo>
                  <a:pt x="142646" y="170697"/>
                  <a:pt x="142349" y="170655"/>
                  <a:pt x="141987" y="170548"/>
                </a:cubicBezTo>
                <a:cubicBezTo>
                  <a:pt x="141405" y="170424"/>
                  <a:pt x="140879" y="170195"/>
                  <a:pt x="140409" y="169863"/>
                </a:cubicBezTo>
                <a:cubicBezTo>
                  <a:pt x="139938" y="169531"/>
                  <a:pt x="139572" y="169079"/>
                  <a:pt x="139309" y="168507"/>
                </a:cubicBezTo>
                <a:lnTo>
                  <a:pt x="103721" y="103703"/>
                </a:lnTo>
                <a:lnTo>
                  <a:pt x="70684" y="136743"/>
                </a:lnTo>
                <a:lnTo>
                  <a:pt x="77444" y="161491"/>
                </a:lnTo>
                <a:cubicBezTo>
                  <a:pt x="77633" y="162198"/>
                  <a:pt x="77638" y="162889"/>
                  <a:pt x="77460" y="163564"/>
                </a:cubicBezTo>
                <a:cubicBezTo>
                  <a:pt x="77282" y="164239"/>
                  <a:pt x="76937" y="164866"/>
                  <a:pt x="76424" y="165446"/>
                </a:cubicBezTo>
                <a:lnTo>
                  <a:pt x="64179" y="177692"/>
                </a:lnTo>
                <a:cubicBezTo>
                  <a:pt x="63785" y="178075"/>
                  <a:pt x="63328" y="178362"/>
                  <a:pt x="62807" y="178553"/>
                </a:cubicBezTo>
                <a:cubicBezTo>
                  <a:pt x="62286" y="178745"/>
                  <a:pt x="61766" y="178840"/>
                  <a:pt x="61245" y="178840"/>
                </a:cubicBezTo>
                <a:cubicBezTo>
                  <a:pt x="61186" y="178840"/>
                  <a:pt x="61144" y="178840"/>
                  <a:pt x="61117" y="178840"/>
                </a:cubicBezTo>
                <a:cubicBezTo>
                  <a:pt x="61091" y="178840"/>
                  <a:pt x="61048" y="178840"/>
                  <a:pt x="60990" y="178840"/>
                </a:cubicBezTo>
                <a:cubicBezTo>
                  <a:pt x="59714" y="178734"/>
                  <a:pt x="58694" y="178181"/>
                  <a:pt x="57928" y="177182"/>
                </a:cubicBezTo>
                <a:lnTo>
                  <a:pt x="33820" y="145035"/>
                </a:lnTo>
                <a:lnTo>
                  <a:pt x="1676" y="120925"/>
                </a:lnTo>
                <a:cubicBezTo>
                  <a:pt x="1169" y="120595"/>
                  <a:pt x="781" y="120170"/>
                  <a:pt x="512" y="119649"/>
                </a:cubicBezTo>
                <a:cubicBezTo>
                  <a:pt x="244" y="119128"/>
                  <a:pt x="79" y="118576"/>
                  <a:pt x="18" y="117991"/>
                </a:cubicBezTo>
                <a:cubicBezTo>
                  <a:pt x="-38" y="117411"/>
                  <a:pt x="42" y="116848"/>
                  <a:pt x="257" y="116301"/>
                </a:cubicBezTo>
                <a:cubicBezTo>
                  <a:pt x="473" y="115753"/>
                  <a:pt x="776" y="115253"/>
                  <a:pt x="1166" y="114802"/>
                </a:cubicBezTo>
                <a:lnTo>
                  <a:pt x="13412" y="102428"/>
                </a:lnTo>
                <a:cubicBezTo>
                  <a:pt x="13805" y="102045"/>
                  <a:pt x="14262" y="101758"/>
                  <a:pt x="14783" y="101567"/>
                </a:cubicBezTo>
                <a:cubicBezTo>
                  <a:pt x="15304" y="101375"/>
                  <a:pt x="15824" y="101280"/>
                  <a:pt x="16345" y="101280"/>
                </a:cubicBezTo>
                <a:cubicBezTo>
                  <a:pt x="16749" y="101258"/>
                  <a:pt x="17089" y="101301"/>
                  <a:pt x="17366" y="101407"/>
                </a:cubicBezTo>
                <a:lnTo>
                  <a:pt x="42111" y="108168"/>
                </a:lnTo>
                <a:lnTo>
                  <a:pt x="75148" y="75128"/>
                </a:lnTo>
                <a:lnTo>
                  <a:pt x="10350" y="39537"/>
                </a:lnTo>
                <a:cubicBezTo>
                  <a:pt x="9774" y="39210"/>
                  <a:pt x="9301" y="38780"/>
                  <a:pt x="8931" y="38246"/>
                </a:cubicBezTo>
                <a:cubicBezTo>
                  <a:pt x="8562" y="37711"/>
                  <a:pt x="8312" y="37121"/>
                  <a:pt x="8182" y="36476"/>
                </a:cubicBezTo>
                <a:cubicBezTo>
                  <a:pt x="8118" y="35886"/>
                  <a:pt x="8182" y="35280"/>
                  <a:pt x="8373" y="34658"/>
                </a:cubicBezTo>
                <a:cubicBezTo>
                  <a:pt x="8564" y="34036"/>
                  <a:pt x="8883" y="33494"/>
                  <a:pt x="9330" y="33031"/>
                </a:cubicBezTo>
                <a:lnTo>
                  <a:pt x="25657" y="16703"/>
                </a:lnTo>
                <a:cubicBezTo>
                  <a:pt x="26183" y="16246"/>
                  <a:pt x="26789" y="15916"/>
                  <a:pt x="27474" y="15714"/>
                </a:cubicBezTo>
                <a:cubicBezTo>
                  <a:pt x="28160" y="15512"/>
                  <a:pt x="28830" y="15501"/>
                  <a:pt x="29483" y="15682"/>
                </a:cubicBezTo>
                <a:lnTo>
                  <a:pt x="114308" y="35965"/>
                </a:lnTo>
                <a:lnTo>
                  <a:pt x="134717" y="15555"/>
                </a:lnTo>
                <a:cubicBezTo>
                  <a:pt x="138924" y="11397"/>
                  <a:pt x="143661" y="7919"/>
                  <a:pt x="148927" y="5122"/>
                </a:cubicBezTo>
                <a:cubicBezTo>
                  <a:pt x="154193" y="2325"/>
                  <a:pt x="159232" y="662"/>
                  <a:pt x="164045" y="13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Freeform: Shape 188">
            <a:extLst>
              <a:ext uri="{FF2B5EF4-FFF2-40B4-BE49-F238E27FC236}">
                <a16:creationId xmlns:a16="http://schemas.microsoft.com/office/drawing/2014/main" id="{CDB4F2AB-5A44-4A3E-B72C-58990B84C35A}"/>
              </a:ext>
            </a:extLst>
          </p:cNvPr>
          <p:cNvSpPr/>
          <p:nvPr/>
        </p:nvSpPr>
        <p:spPr>
          <a:xfrm>
            <a:off x="1972461" y="6836302"/>
            <a:ext cx="296888" cy="261680"/>
          </a:xfrm>
          <a:custGeom>
            <a:avLst/>
            <a:gdLst/>
            <a:ahLst/>
            <a:cxnLst/>
            <a:rect l="l" t="t" r="r" b="b"/>
            <a:pathLst>
              <a:path w="228584" h="195927">
                <a:moveTo>
                  <a:pt x="97972" y="114300"/>
                </a:moveTo>
                <a:lnTo>
                  <a:pt x="130613" y="114300"/>
                </a:lnTo>
                <a:lnTo>
                  <a:pt x="130613" y="130613"/>
                </a:lnTo>
                <a:lnTo>
                  <a:pt x="97972" y="130613"/>
                </a:lnTo>
                <a:close/>
                <a:moveTo>
                  <a:pt x="0" y="114300"/>
                </a:moveTo>
                <a:lnTo>
                  <a:pt x="85713" y="114300"/>
                </a:lnTo>
                <a:lnTo>
                  <a:pt x="85713" y="134695"/>
                </a:lnTo>
                <a:cubicBezTo>
                  <a:pt x="85774" y="136989"/>
                  <a:pt x="86578" y="138907"/>
                  <a:pt x="88123" y="140452"/>
                </a:cubicBezTo>
                <a:cubicBezTo>
                  <a:pt x="89669" y="141996"/>
                  <a:pt x="91590" y="142798"/>
                  <a:pt x="93885" y="142859"/>
                </a:cubicBezTo>
                <a:lnTo>
                  <a:pt x="134699" y="142859"/>
                </a:lnTo>
                <a:cubicBezTo>
                  <a:pt x="136995" y="142798"/>
                  <a:pt x="138915" y="141996"/>
                  <a:pt x="140461" y="140452"/>
                </a:cubicBezTo>
                <a:cubicBezTo>
                  <a:pt x="142007" y="138907"/>
                  <a:pt x="142810" y="136989"/>
                  <a:pt x="142871" y="134695"/>
                </a:cubicBezTo>
                <a:lnTo>
                  <a:pt x="142871" y="114300"/>
                </a:lnTo>
                <a:lnTo>
                  <a:pt x="228584" y="114300"/>
                </a:lnTo>
                <a:lnTo>
                  <a:pt x="228584" y="175516"/>
                </a:lnTo>
                <a:cubicBezTo>
                  <a:pt x="228435" y="181278"/>
                  <a:pt x="226437" y="186083"/>
                  <a:pt x="222589" y="189932"/>
                </a:cubicBezTo>
                <a:cubicBezTo>
                  <a:pt x="218740" y="193780"/>
                  <a:pt x="213935" y="195778"/>
                  <a:pt x="208173" y="195927"/>
                </a:cubicBezTo>
                <a:lnTo>
                  <a:pt x="20411" y="195927"/>
                </a:lnTo>
                <a:cubicBezTo>
                  <a:pt x="14649" y="195778"/>
                  <a:pt x="9844" y="193780"/>
                  <a:pt x="5996" y="189932"/>
                </a:cubicBezTo>
                <a:cubicBezTo>
                  <a:pt x="2147" y="186083"/>
                  <a:pt x="149" y="181278"/>
                  <a:pt x="0" y="175516"/>
                </a:cubicBezTo>
                <a:close/>
                <a:moveTo>
                  <a:pt x="81627" y="16313"/>
                </a:moveTo>
                <a:lnTo>
                  <a:pt x="81627" y="32644"/>
                </a:lnTo>
                <a:lnTo>
                  <a:pt x="146957" y="32644"/>
                </a:lnTo>
                <a:lnTo>
                  <a:pt x="146957" y="16313"/>
                </a:lnTo>
                <a:close/>
                <a:moveTo>
                  <a:pt x="77549" y="0"/>
                </a:moveTo>
                <a:lnTo>
                  <a:pt x="151035" y="0"/>
                </a:lnTo>
                <a:cubicBezTo>
                  <a:pt x="154500" y="88"/>
                  <a:pt x="157384" y="1283"/>
                  <a:pt x="159686" y="3585"/>
                </a:cubicBezTo>
                <a:cubicBezTo>
                  <a:pt x="161987" y="5887"/>
                  <a:pt x="163182" y="8770"/>
                  <a:pt x="163270" y="12235"/>
                </a:cubicBezTo>
                <a:lnTo>
                  <a:pt x="163270" y="32644"/>
                </a:lnTo>
                <a:lnTo>
                  <a:pt x="208173" y="32644"/>
                </a:lnTo>
                <a:cubicBezTo>
                  <a:pt x="213935" y="32793"/>
                  <a:pt x="218740" y="34791"/>
                  <a:pt x="222589" y="38640"/>
                </a:cubicBezTo>
                <a:cubicBezTo>
                  <a:pt x="226437" y="42489"/>
                  <a:pt x="228435" y="47295"/>
                  <a:pt x="228584" y="53058"/>
                </a:cubicBezTo>
                <a:lnTo>
                  <a:pt x="228584" y="102052"/>
                </a:lnTo>
                <a:lnTo>
                  <a:pt x="0" y="102052"/>
                </a:lnTo>
                <a:lnTo>
                  <a:pt x="0" y="53058"/>
                </a:lnTo>
                <a:cubicBezTo>
                  <a:pt x="149" y="47295"/>
                  <a:pt x="2147" y="42489"/>
                  <a:pt x="5996" y="38640"/>
                </a:cubicBezTo>
                <a:cubicBezTo>
                  <a:pt x="9844" y="34791"/>
                  <a:pt x="14649" y="32793"/>
                  <a:pt x="20411" y="32644"/>
                </a:cubicBezTo>
                <a:lnTo>
                  <a:pt x="65314" y="32644"/>
                </a:lnTo>
                <a:lnTo>
                  <a:pt x="65314" y="12235"/>
                </a:lnTo>
                <a:cubicBezTo>
                  <a:pt x="65402" y="8770"/>
                  <a:pt x="66597" y="5887"/>
                  <a:pt x="68899" y="3585"/>
                </a:cubicBezTo>
                <a:cubicBezTo>
                  <a:pt x="71201" y="1283"/>
                  <a:pt x="74084" y="88"/>
                  <a:pt x="7754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2294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90DD064-C8D7-48E6-97CF-03C5B6BFB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2269" y="889915"/>
            <a:ext cx="69428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The structure of HSE</a:t>
            </a:r>
            <a:endParaRPr lang="ru-RU" sz="45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8738" y="3963033"/>
            <a:ext cx="534695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Higher School of Economy in </a:t>
            </a:r>
            <a:r>
              <a:rPr lang="ru-RU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4</a:t>
            </a:r>
            <a:r>
              <a:rPr lang="ru-RU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cities</a:t>
            </a:r>
            <a:endParaRPr lang="ru-RU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8739" y="3532180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University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0" name="Freeform: Shape 111"/>
          <p:cNvSpPr/>
          <p:nvPr/>
        </p:nvSpPr>
        <p:spPr>
          <a:xfrm>
            <a:off x="1001397" y="3484626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rgbClr val="D63F1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1978738" y="6115683"/>
            <a:ext cx="5346957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Graduate School of Business</a:t>
            </a:r>
            <a:r>
              <a:rPr lang="ru-RU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+ </a:t>
            </a:r>
            <a:r>
              <a:rPr lang="ru-RU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19</a:t>
            </a:r>
            <a:r>
              <a:rPr lang="ru-RU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more schools and departments</a:t>
            </a:r>
            <a:endParaRPr lang="ru-RU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8739" y="5684830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Faculty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4" name="Freeform: Shape 111"/>
          <p:cNvSpPr/>
          <p:nvPr/>
        </p:nvSpPr>
        <p:spPr>
          <a:xfrm>
            <a:off x="1001397" y="5637276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TextBox 15"/>
          <p:cNvSpPr txBox="1"/>
          <p:nvPr/>
        </p:nvSpPr>
        <p:spPr>
          <a:xfrm>
            <a:off x="1978738" y="8278578"/>
            <a:ext cx="5346957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Logistics and Supply Chain Management + </a:t>
            </a:r>
            <a:r>
              <a:rPr lang="en-US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more bachelor programs</a:t>
            </a:r>
            <a:endParaRPr lang="ru-RU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8739" y="7847725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Learning program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8" name="Freeform: Shape 111"/>
          <p:cNvSpPr/>
          <p:nvPr/>
        </p:nvSpPr>
        <p:spPr>
          <a:xfrm>
            <a:off x="1001397" y="7800171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rgbClr val="EF82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Shape 2581"/>
          <p:cNvSpPr/>
          <p:nvPr/>
        </p:nvSpPr>
        <p:spPr>
          <a:xfrm>
            <a:off x="1137126" y="7931156"/>
            <a:ext cx="341630" cy="341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33" y="11950"/>
                </a:moveTo>
                <a:lnTo>
                  <a:pt x="12831" y="14044"/>
                </a:lnTo>
                <a:lnTo>
                  <a:pt x="11135" y="12801"/>
                </a:lnTo>
                <a:lnTo>
                  <a:pt x="10555" y="12375"/>
                </a:lnTo>
                <a:lnTo>
                  <a:pt x="9974" y="12801"/>
                </a:lnTo>
                <a:lnTo>
                  <a:pt x="8277" y="14044"/>
                </a:lnTo>
                <a:lnTo>
                  <a:pt x="8976" y="11950"/>
                </a:lnTo>
                <a:lnTo>
                  <a:pt x="9195" y="11291"/>
                </a:lnTo>
                <a:lnTo>
                  <a:pt x="8647" y="10864"/>
                </a:lnTo>
                <a:lnTo>
                  <a:pt x="7280" y="9801"/>
                </a:lnTo>
                <a:lnTo>
                  <a:pt x="9560" y="9801"/>
                </a:lnTo>
                <a:lnTo>
                  <a:pt x="9799" y="9167"/>
                </a:lnTo>
                <a:lnTo>
                  <a:pt x="10555" y="7167"/>
                </a:lnTo>
                <a:lnTo>
                  <a:pt x="11310" y="9167"/>
                </a:lnTo>
                <a:lnTo>
                  <a:pt x="11549" y="9801"/>
                </a:lnTo>
                <a:lnTo>
                  <a:pt x="13829" y="9801"/>
                </a:lnTo>
                <a:lnTo>
                  <a:pt x="12462" y="10864"/>
                </a:lnTo>
                <a:lnTo>
                  <a:pt x="11914" y="11291"/>
                </a:lnTo>
                <a:cubicBezTo>
                  <a:pt x="11914" y="11291"/>
                  <a:pt x="12133" y="11950"/>
                  <a:pt x="12133" y="11950"/>
                </a:cubicBezTo>
                <a:close/>
                <a:moveTo>
                  <a:pt x="12228" y="8820"/>
                </a:moveTo>
                <a:lnTo>
                  <a:pt x="10555" y="4388"/>
                </a:lnTo>
                <a:lnTo>
                  <a:pt x="8881" y="8820"/>
                </a:lnTo>
                <a:lnTo>
                  <a:pt x="4418" y="8820"/>
                </a:lnTo>
                <a:lnTo>
                  <a:pt x="8044" y="11639"/>
                </a:lnTo>
                <a:lnTo>
                  <a:pt x="6371" y="16660"/>
                </a:lnTo>
                <a:lnTo>
                  <a:pt x="10555" y="13592"/>
                </a:lnTo>
                <a:lnTo>
                  <a:pt x="14738" y="16660"/>
                </a:lnTo>
                <a:lnTo>
                  <a:pt x="13065" y="11639"/>
                </a:lnTo>
                <a:lnTo>
                  <a:pt x="16691" y="8820"/>
                </a:lnTo>
                <a:cubicBezTo>
                  <a:pt x="16691" y="8820"/>
                  <a:pt x="12228" y="8820"/>
                  <a:pt x="12228" y="8820"/>
                </a:cubicBezTo>
                <a:close/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bg2"/>
          </a:solidFill>
          <a:ln w="12700">
            <a:solidFill>
              <a:schemeClr val="bg2"/>
            </a:solidFill>
            <a:miter lim="400000"/>
          </a:ln>
        </p:spPr>
        <p:txBody>
          <a:bodyPr lIns="28571" tIns="28571" rIns="28571" bIns="28571" anchor="ctr"/>
          <a:lstStyle/>
          <a:p>
            <a:pPr defTabSz="34284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00"/>
          </a:p>
        </p:txBody>
      </p:sp>
      <p:sp>
        <p:nvSpPr>
          <p:cNvPr id="5" name="Freeform 57"/>
          <p:cNvSpPr>
            <a:spLocks/>
          </p:cNvSpPr>
          <p:nvPr/>
        </p:nvSpPr>
        <p:spPr bwMode="auto">
          <a:xfrm rot="10800000">
            <a:off x="8964052" y="1834788"/>
            <a:ext cx="9122498" cy="2445366"/>
          </a:xfrm>
          <a:custGeom>
            <a:avLst/>
            <a:gdLst>
              <a:gd name="T0" fmla="*/ 13 w 3544"/>
              <a:gd name="T1" fmla="*/ 833 h 951"/>
              <a:gd name="T2" fmla="*/ 500 w 3544"/>
              <a:gd name="T3" fmla="*/ 36 h 951"/>
              <a:gd name="T4" fmla="*/ 505 w 3544"/>
              <a:gd name="T5" fmla="*/ 29 h 951"/>
              <a:gd name="T6" fmla="*/ 512 w 3544"/>
              <a:gd name="T7" fmla="*/ 21 h 951"/>
              <a:gd name="T8" fmla="*/ 520 w 3544"/>
              <a:gd name="T9" fmla="*/ 15 h 951"/>
              <a:gd name="T10" fmla="*/ 527 w 3544"/>
              <a:gd name="T11" fmla="*/ 9 h 951"/>
              <a:gd name="T12" fmla="*/ 536 w 3544"/>
              <a:gd name="T13" fmla="*/ 5 h 951"/>
              <a:gd name="T14" fmla="*/ 546 w 3544"/>
              <a:gd name="T15" fmla="*/ 2 h 951"/>
              <a:gd name="T16" fmla="*/ 556 w 3544"/>
              <a:gd name="T17" fmla="*/ 0 h 951"/>
              <a:gd name="T18" fmla="*/ 566 w 3544"/>
              <a:gd name="T19" fmla="*/ 0 h 951"/>
              <a:gd name="T20" fmla="*/ 2978 w 3544"/>
              <a:gd name="T21" fmla="*/ 0 h 951"/>
              <a:gd name="T22" fmla="*/ 2988 w 3544"/>
              <a:gd name="T23" fmla="*/ 0 h 951"/>
              <a:gd name="T24" fmla="*/ 2998 w 3544"/>
              <a:gd name="T25" fmla="*/ 2 h 951"/>
              <a:gd name="T26" fmla="*/ 3008 w 3544"/>
              <a:gd name="T27" fmla="*/ 5 h 951"/>
              <a:gd name="T28" fmla="*/ 3017 w 3544"/>
              <a:gd name="T29" fmla="*/ 9 h 951"/>
              <a:gd name="T30" fmla="*/ 3025 w 3544"/>
              <a:gd name="T31" fmla="*/ 15 h 951"/>
              <a:gd name="T32" fmla="*/ 3032 w 3544"/>
              <a:gd name="T33" fmla="*/ 21 h 951"/>
              <a:gd name="T34" fmla="*/ 3038 w 3544"/>
              <a:gd name="T35" fmla="*/ 29 h 951"/>
              <a:gd name="T36" fmla="*/ 3044 w 3544"/>
              <a:gd name="T37" fmla="*/ 36 h 951"/>
              <a:gd name="T38" fmla="*/ 3532 w 3544"/>
              <a:gd name="T39" fmla="*/ 833 h 951"/>
              <a:gd name="T40" fmla="*/ 3536 w 3544"/>
              <a:gd name="T41" fmla="*/ 842 h 951"/>
              <a:gd name="T42" fmla="*/ 3541 w 3544"/>
              <a:gd name="T43" fmla="*/ 852 h 951"/>
              <a:gd name="T44" fmla="*/ 3542 w 3544"/>
              <a:gd name="T45" fmla="*/ 862 h 951"/>
              <a:gd name="T46" fmla="*/ 3544 w 3544"/>
              <a:gd name="T47" fmla="*/ 872 h 951"/>
              <a:gd name="T48" fmla="*/ 3542 w 3544"/>
              <a:gd name="T49" fmla="*/ 882 h 951"/>
              <a:gd name="T50" fmla="*/ 3541 w 3544"/>
              <a:gd name="T51" fmla="*/ 892 h 951"/>
              <a:gd name="T52" fmla="*/ 3538 w 3544"/>
              <a:gd name="T53" fmla="*/ 902 h 951"/>
              <a:gd name="T54" fmla="*/ 3534 w 3544"/>
              <a:gd name="T55" fmla="*/ 911 h 951"/>
              <a:gd name="T56" fmla="*/ 3528 w 3544"/>
              <a:gd name="T57" fmla="*/ 921 h 951"/>
              <a:gd name="T58" fmla="*/ 3521 w 3544"/>
              <a:gd name="T59" fmla="*/ 928 h 951"/>
              <a:gd name="T60" fmla="*/ 3513 w 3544"/>
              <a:gd name="T61" fmla="*/ 935 h 951"/>
              <a:gd name="T62" fmla="*/ 3505 w 3544"/>
              <a:gd name="T63" fmla="*/ 941 h 951"/>
              <a:gd name="T64" fmla="*/ 3496 w 3544"/>
              <a:gd name="T65" fmla="*/ 945 h 951"/>
              <a:gd name="T66" fmla="*/ 3486 w 3544"/>
              <a:gd name="T67" fmla="*/ 948 h 951"/>
              <a:gd name="T68" fmla="*/ 3476 w 3544"/>
              <a:gd name="T69" fmla="*/ 951 h 951"/>
              <a:gd name="T70" fmla="*/ 3466 w 3544"/>
              <a:gd name="T71" fmla="*/ 951 h 951"/>
              <a:gd name="T72" fmla="*/ 79 w 3544"/>
              <a:gd name="T73" fmla="*/ 951 h 951"/>
              <a:gd name="T74" fmla="*/ 68 w 3544"/>
              <a:gd name="T75" fmla="*/ 951 h 951"/>
              <a:gd name="T76" fmla="*/ 57 w 3544"/>
              <a:gd name="T77" fmla="*/ 948 h 951"/>
              <a:gd name="T78" fmla="*/ 49 w 3544"/>
              <a:gd name="T79" fmla="*/ 945 h 951"/>
              <a:gd name="T80" fmla="*/ 39 w 3544"/>
              <a:gd name="T81" fmla="*/ 941 h 951"/>
              <a:gd name="T82" fmla="*/ 30 w 3544"/>
              <a:gd name="T83" fmla="*/ 935 h 951"/>
              <a:gd name="T84" fmla="*/ 23 w 3544"/>
              <a:gd name="T85" fmla="*/ 928 h 951"/>
              <a:gd name="T86" fmla="*/ 17 w 3544"/>
              <a:gd name="T87" fmla="*/ 921 h 951"/>
              <a:gd name="T88" fmla="*/ 11 w 3544"/>
              <a:gd name="T89" fmla="*/ 911 h 951"/>
              <a:gd name="T90" fmla="*/ 6 w 3544"/>
              <a:gd name="T91" fmla="*/ 902 h 951"/>
              <a:gd name="T92" fmla="*/ 3 w 3544"/>
              <a:gd name="T93" fmla="*/ 892 h 951"/>
              <a:gd name="T94" fmla="*/ 1 w 3544"/>
              <a:gd name="T95" fmla="*/ 882 h 951"/>
              <a:gd name="T96" fmla="*/ 0 w 3544"/>
              <a:gd name="T97" fmla="*/ 872 h 951"/>
              <a:gd name="T98" fmla="*/ 1 w 3544"/>
              <a:gd name="T99" fmla="*/ 862 h 951"/>
              <a:gd name="T100" fmla="*/ 4 w 3544"/>
              <a:gd name="T101" fmla="*/ 852 h 951"/>
              <a:gd name="T102" fmla="*/ 7 w 3544"/>
              <a:gd name="T103" fmla="*/ 842 h 951"/>
              <a:gd name="T104" fmla="*/ 13 w 3544"/>
              <a:gd name="T105" fmla="*/ 833 h 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544" h="951">
                <a:moveTo>
                  <a:pt x="13" y="833"/>
                </a:moveTo>
                <a:lnTo>
                  <a:pt x="500" y="36"/>
                </a:lnTo>
                <a:lnTo>
                  <a:pt x="505" y="29"/>
                </a:lnTo>
                <a:lnTo>
                  <a:pt x="512" y="21"/>
                </a:lnTo>
                <a:lnTo>
                  <a:pt x="520" y="15"/>
                </a:lnTo>
                <a:lnTo>
                  <a:pt x="527" y="9"/>
                </a:lnTo>
                <a:lnTo>
                  <a:pt x="536" y="5"/>
                </a:lnTo>
                <a:lnTo>
                  <a:pt x="546" y="2"/>
                </a:lnTo>
                <a:lnTo>
                  <a:pt x="556" y="0"/>
                </a:lnTo>
                <a:lnTo>
                  <a:pt x="566" y="0"/>
                </a:lnTo>
                <a:lnTo>
                  <a:pt x="2978" y="0"/>
                </a:lnTo>
                <a:lnTo>
                  <a:pt x="2988" y="0"/>
                </a:lnTo>
                <a:lnTo>
                  <a:pt x="2998" y="2"/>
                </a:lnTo>
                <a:lnTo>
                  <a:pt x="3008" y="5"/>
                </a:lnTo>
                <a:lnTo>
                  <a:pt x="3017" y="9"/>
                </a:lnTo>
                <a:lnTo>
                  <a:pt x="3025" y="15"/>
                </a:lnTo>
                <a:lnTo>
                  <a:pt x="3032" y="21"/>
                </a:lnTo>
                <a:lnTo>
                  <a:pt x="3038" y="29"/>
                </a:lnTo>
                <a:lnTo>
                  <a:pt x="3044" y="36"/>
                </a:lnTo>
                <a:lnTo>
                  <a:pt x="3532" y="833"/>
                </a:lnTo>
                <a:lnTo>
                  <a:pt x="3536" y="842"/>
                </a:lnTo>
                <a:lnTo>
                  <a:pt x="3541" y="852"/>
                </a:lnTo>
                <a:lnTo>
                  <a:pt x="3542" y="862"/>
                </a:lnTo>
                <a:lnTo>
                  <a:pt x="3544" y="872"/>
                </a:lnTo>
                <a:lnTo>
                  <a:pt x="3542" y="882"/>
                </a:lnTo>
                <a:lnTo>
                  <a:pt x="3541" y="892"/>
                </a:lnTo>
                <a:lnTo>
                  <a:pt x="3538" y="902"/>
                </a:lnTo>
                <a:lnTo>
                  <a:pt x="3534" y="911"/>
                </a:lnTo>
                <a:lnTo>
                  <a:pt x="3528" y="921"/>
                </a:lnTo>
                <a:lnTo>
                  <a:pt x="3521" y="928"/>
                </a:lnTo>
                <a:lnTo>
                  <a:pt x="3513" y="935"/>
                </a:lnTo>
                <a:lnTo>
                  <a:pt x="3505" y="941"/>
                </a:lnTo>
                <a:lnTo>
                  <a:pt x="3496" y="945"/>
                </a:lnTo>
                <a:lnTo>
                  <a:pt x="3486" y="948"/>
                </a:lnTo>
                <a:lnTo>
                  <a:pt x="3476" y="951"/>
                </a:lnTo>
                <a:lnTo>
                  <a:pt x="3466" y="951"/>
                </a:lnTo>
                <a:lnTo>
                  <a:pt x="79" y="951"/>
                </a:lnTo>
                <a:lnTo>
                  <a:pt x="68" y="951"/>
                </a:lnTo>
                <a:lnTo>
                  <a:pt x="57" y="948"/>
                </a:lnTo>
                <a:lnTo>
                  <a:pt x="49" y="945"/>
                </a:lnTo>
                <a:lnTo>
                  <a:pt x="39" y="941"/>
                </a:lnTo>
                <a:lnTo>
                  <a:pt x="30" y="935"/>
                </a:lnTo>
                <a:lnTo>
                  <a:pt x="23" y="928"/>
                </a:lnTo>
                <a:lnTo>
                  <a:pt x="17" y="921"/>
                </a:lnTo>
                <a:lnTo>
                  <a:pt x="11" y="911"/>
                </a:lnTo>
                <a:lnTo>
                  <a:pt x="6" y="902"/>
                </a:lnTo>
                <a:lnTo>
                  <a:pt x="3" y="892"/>
                </a:lnTo>
                <a:lnTo>
                  <a:pt x="1" y="882"/>
                </a:lnTo>
                <a:lnTo>
                  <a:pt x="0" y="872"/>
                </a:lnTo>
                <a:lnTo>
                  <a:pt x="1" y="862"/>
                </a:lnTo>
                <a:lnTo>
                  <a:pt x="4" y="852"/>
                </a:lnTo>
                <a:lnTo>
                  <a:pt x="7" y="842"/>
                </a:lnTo>
                <a:lnTo>
                  <a:pt x="13" y="833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Группа 19"/>
          <p:cNvGrpSpPr/>
          <p:nvPr/>
        </p:nvGrpSpPr>
        <p:grpSpPr>
          <a:xfrm>
            <a:off x="12485965" y="2909322"/>
            <a:ext cx="2075116" cy="833429"/>
            <a:chOff x="12361823" y="3319924"/>
            <a:chExt cx="2075116" cy="833429"/>
          </a:xfrm>
        </p:grpSpPr>
        <p:sp>
          <p:nvSpPr>
            <p:cNvPr id="21" name="TextBox 20"/>
            <p:cNvSpPr txBox="1"/>
            <p:nvPr/>
          </p:nvSpPr>
          <p:spPr>
            <a:xfrm>
              <a:off x="12361823" y="3753243"/>
              <a:ext cx="2075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en-US" sz="2000" b="1" dirty="0">
                  <a:solidFill>
                    <a:schemeClr val="bg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" panose="020B0606030504020204" pitchFamily="34" charset="0"/>
                </a:rPr>
                <a:t>HSE university </a:t>
              </a:r>
              <a:endParaRPr lang="ru-RU" sz="2000" b="1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815246" y="3319924"/>
              <a:ext cx="116827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0</a:t>
              </a:r>
              <a:r>
                <a:rPr lang="ru-RU" sz="25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4" name="Freeform 56"/>
          <p:cNvSpPr>
            <a:spLocks/>
          </p:cNvSpPr>
          <p:nvPr/>
        </p:nvSpPr>
        <p:spPr bwMode="auto">
          <a:xfrm rot="10800000">
            <a:off x="10611455" y="4522115"/>
            <a:ext cx="5827691" cy="2326958"/>
          </a:xfrm>
          <a:custGeom>
            <a:avLst/>
            <a:gdLst>
              <a:gd name="T0" fmla="*/ 12 w 2265"/>
              <a:gd name="T1" fmla="*/ 785 h 904"/>
              <a:gd name="T2" fmla="*/ 471 w 2265"/>
              <a:gd name="T3" fmla="*/ 37 h 904"/>
              <a:gd name="T4" fmla="*/ 477 w 2265"/>
              <a:gd name="T5" fmla="*/ 28 h 904"/>
              <a:gd name="T6" fmla="*/ 484 w 2265"/>
              <a:gd name="T7" fmla="*/ 21 h 904"/>
              <a:gd name="T8" fmla="*/ 491 w 2265"/>
              <a:gd name="T9" fmla="*/ 14 h 904"/>
              <a:gd name="T10" fmla="*/ 500 w 2265"/>
              <a:gd name="T11" fmla="*/ 8 h 904"/>
              <a:gd name="T12" fmla="*/ 509 w 2265"/>
              <a:gd name="T13" fmla="*/ 5 h 904"/>
              <a:gd name="T14" fmla="*/ 517 w 2265"/>
              <a:gd name="T15" fmla="*/ 1 h 904"/>
              <a:gd name="T16" fmla="*/ 527 w 2265"/>
              <a:gd name="T17" fmla="*/ 0 h 904"/>
              <a:gd name="T18" fmla="*/ 537 w 2265"/>
              <a:gd name="T19" fmla="*/ 0 h 904"/>
              <a:gd name="T20" fmla="*/ 1728 w 2265"/>
              <a:gd name="T21" fmla="*/ 0 h 904"/>
              <a:gd name="T22" fmla="*/ 1738 w 2265"/>
              <a:gd name="T23" fmla="*/ 0 h 904"/>
              <a:gd name="T24" fmla="*/ 1748 w 2265"/>
              <a:gd name="T25" fmla="*/ 1 h 904"/>
              <a:gd name="T26" fmla="*/ 1758 w 2265"/>
              <a:gd name="T27" fmla="*/ 5 h 904"/>
              <a:gd name="T28" fmla="*/ 1767 w 2265"/>
              <a:gd name="T29" fmla="*/ 8 h 904"/>
              <a:gd name="T30" fmla="*/ 1774 w 2265"/>
              <a:gd name="T31" fmla="*/ 14 h 904"/>
              <a:gd name="T32" fmla="*/ 1783 w 2265"/>
              <a:gd name="T33" fmla="*/ 21 h 904"/>
              <a:gd name="T34" fmla="*/ 1789 w 2265"/>
              <a:gd name="T35" fmla="*/ 28 h 904"/>
              <a:gd name="T36" fmla="*/ 1794 w 2265"/>
              <a:gd name="T37" fmla="*/ 37 h 904"/>
              <a:gd name="T38" fmla="*/ 2254 w 2265"/>
              <a:gd name="T39" fmla="*/ 785 h 904"/>
              <a:gd name="T40" fmla="*/ 2258 w 2265"/>
              <a:gd name="T41" fmla="*/ 795 h 904"/>
              <a:gd name="T42" fmla="*/ 2262 w 2265"/>
              <a:gd name="T43" fmla="*/ 805 h 904"/>
              <a:gd name="T44" fmla="*/ 2264 w 2265"/>
              <a:gd name="T45" fmla="*/ 815 h 904"/>
              <a:gd name="T46" fmla="*/ 2265 w 2265"/>
              <a:gd name="T47" fmla="*/ 825 h 904"/>
              <a:gd name="T48" fmla="*/ 2265 w 2265"/>
              <a:gd name="T49" fmla="*/ 835 h 904"/>
              <a:gd name="T50" fmla="*/ 2262 w 2265"/>
              <a:gd name="T51" fmla="*/ 845 h 904"/>
              <a:gd name="T52" fmla="*/ 2260 w 2265"/>
              <a:gd name="T53" fmla="*/ 854 h 904"/>
              <a:gd name="T54" fmla="*/ 2255 w 2265"/>
              <a:gd name="T55" fmla="*/ 864 h 904"/>
              <a:gd name="T56" fmla="*/ 2249 w 2265"/>
              <a:gd name="T57" fmla="*/ 873 h 904"/>
              <a:gd name="T58" fmla="*/ 2242 w 2265"/>
              <a:gd name="T59" fmla="*/ 881 h 904"/>
              <a:gd name="T60" fmla="*/ 2235 w 2265"/>
              <a:gd name="T61" fmla="*/ 887 h 904"/>
              <a:gd name="T62" fmla="*/ 2226 w 2265"/>
              <a:gd name="T63" fmla="*/ 893 h 904"/>
              <a:gd name="T64" fmla="*/ 2218 w 2265"/>
              <a:gd name="T65" fmla="*/ 898 h 904"/>
              <a:gd name="T66" fmla="*/ 2208 w 2265"/>
              <a:gd name="T67" fmla="*/ 901 h 904"/>
              <a:gd name="T68" fmla="*/ 2198 w 2265"/>
              <a:gd name="T69" fmla="*/ 903 h 904"/>
              <a:gd name="T70" fmla="*/ 2188 w 2265"/>
              <a:gd name="T71" fmla="*/ 904 h 904"/>
              <a:gd name="T72" fmla="*/ 79 w 2265"/>
              <a:gd name="T73" fmla="*/ 904 h 904"/>
              <a:gd name="T74" fmla="*/ 68 w 2265"/>
              <a:gd name="T75" fmla="*/ 903 h 904"/>
              <a:gd name="T76" fmla="*/ 58 w 2265"/>
              <a:gd name="T77" fmla="*/ 901 h 904"/>
              <a:gd name="T78" fmla="*/ 48 w 2265"/>
              <a:gd name="T79" fmla="*/ 898 h 904"/>
              <a:gd name="T80" fmla="*/ 39 w 2265"/>
              <a:gd name="T81" fmla="*/ 893 h 904"/>
              <a:gd name="T82" fmla="*/ 30 w 2265"/>
              <a:gd name="T83" fmla="*/ 887 h 904"/>
              <a:gd name="T84" fmla="*/ 23 w 2265"/>
              <a:gd name="T85" fmla="*/ 881 h 904"/>
              <a:gd name="T86" fmla="*/ 16 w 2265"/>
              <a:gd name="T87" fmla="*/ 873 h 904"/>
              <a:gd name="T88" fmla="*/ 10 w 2265"/>
              <a:gd name="T89" fmla="*/ 864 h 904"/>
              <a:gd name="T90" fmla="*/ 6 w 2265"/>
              <a:gd name="T91" fmla="*/ 854 h 904"/>
              <a:gd name="T92" fmla="*/ 3 w 2265"/>
              <a:gd name="T93" fmla="*/ 845 h 904"/>
              <a:gd name="T94" fmla="*/ 2 w 2265"/>
              <a:gd name="T95" fmla="*/ 835 h 904"/>
              <a:gd name="T96" fmla="*/ 0 w 2265"/>
              <a:gd name="T97" fmla="*/ 825 h 904"/>
              <a:gd name="T98" fmla="*/ 2 w 2265"/>
              <a:gd name="T99" fmla="*/ 815 h 904"/>
              <a:gd name="T100" fmla="*/ 3 w 2265"/>
              <a:gd name="T101" fmla="*/ 805 h 904"/>
              <a:gd name="T102" fmla="*/ 7 w 2265"/>
              <a:gd name="T103" fmla="*/ 795 h 904"/>
              <a:gd name="T104" fmla="*/ 12 w 2265"/>
              <a:gd name="T105" fmla="*/ 785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65" h="904">
                <a:moveTo>
                  <a:pt x="12" y="785"/>
                </a:moveTo>
                <a:lnTo>
                  <a:pt x="471" y="37"/>
                </a:lnTo>
                <a:lnTo>
                  <a:pt x="477" y="28"/>
                </a:lnTo>
                <a:lnTo>
                  <a:pt x="484" y="21"/>
                </a:lnTo>
                <a:lnTo>
                  <a:pt x="491" y="14"/>
                </a:lnTo>
                <a:lnTo>
                  <a:pt x="500" y="8"/>
                </a:lnTo>
                <a:lnTo>
                  <a:pt x="509" y="5"/>
                </a:lnTo>
                <a:lnTo>
                  <a:pt x="517" y="1"/>
                </a:lnTo>
                <a:lnTo>
                  <a:pt x="527" y="0"/>
                </a:lnTo>
                <a:lnTo>
                  <a:pt x="537" y="0"/>
                </a:lnTo>
                <a:lnTo>
                  <a:pt x="1728" y="0"/>
                </a:lnTo>
                <a:lnTo>
                  <a:pt x="1738" y="0"/>
                </a:lnTo>
                <a:lnTo>
                  <a:pt x="1748" y="1"/>
                </a:lnTo>
                <a:lnTo>
                  <a:pt x="1758" y="5"/>
                </a:lnTo>
                <a:lnTo>
                  <a:pt x="1767" y="8"/>
                </a:lnTo>
                <a:lnTo>
                  <a:pt x="1774" y="14"/>
                </a:lnTo>
                <a:lnTo>
                  <a:pt x="1783" y="21"/>
                </a:lnTo>
                <a:lnTo>
                  <a:pt x="1789" y="28"/>
                </a:lnTo>
                <a:lnTo>
                  <a:pt x="1794" y="37"/>
                </a:lnTo>
                <a:lnTo>
                  <a:pt x="2254" y="785"/>
                </a:lnTo>
                <a:lnTo>
                  <a:pt x="2258" y="795"/>
                </a:lnTo>
                <a:lnTo>
                  <a:pt x="2262" y="805"/>
                </a:lnTo>
                <a:lnTo>
                  <a:pt x="2264" y="815"/>
                </a:lnTo>
                <a:lnTo>
                  <a:pt x="2265" y="825"/>
                </a:lnTo>
                <a:lnTo>
                  <a:pt x="2265" y="835"/>
                </a:lnTo>
                <a:lnTo>
                  <a:pt x="2262" y="845"/>
                </a:lnTo>
                <a:lnTo>
                  <a:pt x="2260" y="854"/>
                </a:lnTo>
                <a:lnTo>
                  <a:pt x="2255" y="864"/>
                </a:lnTo>
                <a:lnTo>
                  <a:pt x="2249" y="873"/>
                </a:lnTo>
                <a:lnTo>
                  <a:pt x="2242" y="881"/>
                </a:lnTo>
                <a:lnTo>
                  <a:pt x="2235" y="887"/>
                </a:lnTo>
                <a:lnTo>
                  <a:pt x="2226" y="893"/>
                </a:lnTo>
                <a:lnTo>
                  <a:pt x="2218" y="898"/>
                </a:lnTo>
                <a:lnTo>
                  <a:pt x="2208" y="901"/>
                </a:lnTo>
                <a:lnTo>
                  <a:pt x="2198" y="903"/>
                </a:lnTo>
                <a:lnTo>
                  <a:pt x="2188" y="904"/>
                </a:lnTo>
                <a:lnTo>
                  <a:pt x="79" y="904"/>
                </a:lnTo>
                <a:lnTo>
                  <a:pt x="68" y="903"/>
                </a:lnTo>
                <a:lnTo>
                  <a:pt x="58" y="901"/>
                </a:lnTo>
                <a:lnTo>
                  <a:pt x="48" y="898"/>
                </a:lnTo>
                <a:lnTo>
                  <a:pt x="39" y="893"/>
                </a:lnTo>
                <a:lnTo>
                  <a:pt x="30" y="887"/>
                </a:lnTo>
                <a:lnTo>
                  <a:pt x="23" y="881"/>
                </a:lnTo>
                <a:lnTo>
                  <a:pt x="16" y="873"/>
                </a:lnTo>
                <a:lnTo>
                  <a:pt x="10" y="864"/>
                </a:lnTo>
                <a:lnTo>
                  <a:pt x="6" y="854"/>
                </a:lnTo>
                <a:lnTo>
                  <a:pt x="3" y="845"/>
                </a:lnTo>
                <a:lnTo>
                  <a:pt x="2" y="835"/>
                </a:lnTo>
                <a:lnTo>
                  <a:pt x="0" y="825"/>
                </a:lnTo>
                <a:lnTo>
                  <a:pt x="2" y="815"/>
                </a:lnTo>
                <a:lnTo>
                  <a:pt x="3" y="805"/>
                </a:lnTo>
                <a:lnTo>
                  <a:pt x="7" y="795"/>
                </a:lnTo>
                <a:lnTo>
                  <a:pt x="12" y="785"/>
                </a:lnTo>
                <a:close/>
              </a:path>
            </a:pathLst>
          </a:custGeom>
          <a:noFill/>
          <a:ln w="25400">
            <a:solidFill>
              <a:schemeClr val="accent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" name="Группа 22"/>
          <p:cNvGrpSpPr/>
          <p:nvPr/>
        </p:nvGrpSpPr>
        <p:grpSpPr>
          <a:xfrm>
            <a:off x="12485965" y="5088696"/>
            <a:ext cx="2075116" cy="833429"/>
            <a:chOff x="12361823" y="3319924"/>
            <a:chExt cx="2075116" cy="833429"/>
          </a:xfrm>
        </p:grpSpPr>
        <p:sp>
          <p:nvSpPr>
            <p:cNvPr id="24" name="TextBox 23"/>
            <p:cNvSpPr txBox="1"/>
            <p:nvPr/>
          </p:nvSpPr>
          <p:spPr>
            <a:xfrm>
              <a:off x="12361823" y="3753243"/>
              <a:ext cx="2075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" panose="020B0606030504020204" pitchFamily="34" charset="0"/>
                </a:rPr>
                <a:t>GSB</a:t>
              </a:r>
              <a:endParaRPr lang="ru-RU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815246" y="3319924"/>
              <a:ext cx="116827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0</a:t>
              </a:r>
              <a:r>
                <a:rPr lang="ru-RU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sp>
        <p:nvSpPr>
          <p:cNvPr id="3" name="Freeform 55"/>
          <p:cNvSpPr>
            <a:spLocks/>
          </p:cNvSpPr>
          <p:nvPr/>
        </p:nvSpPr>
        <p:spPr bwMode="auto">
          <a:xfrm rot="10800000">
            <a:off x="12181636" y="7091037"/>
            <a:ext cx="2687327" cy="2265180"/>
          </a:xfrm>
          <a:custGeom>
            <a:avLst/>
            <a:gdLst>
              <a:gd name="T0" fmla="*/ 13 w 1044"/>
              <a:gd name="T1" fmla="*/ 762 h 880"/>
              <a:gd name="T2" fmla="*/ 456 w 1044"/>
              <a:gd name="T3" fmla="*/ 37 h 880"/>
              <a:gd name="T4" fmla="*/ 462 w 1044"/>
              <a:gd name="T5" fmla="*/ 29 h 880"/>
              <a:gd name="T6" fmla="*/ 468 w 1044"/>
              <a:gd name="T7" fmla="*/ 22 h 880"/>
              <a:gd name="T8" fmla="*/ 475 w 1044"/>
              <a:gd name="T9" fmla="*/ 14 h 880"/>
              <a:gd name="T10" fmla="*/ 484 w 1044"/>
              <a:gd name="T11" fmla="*/ 10 h 880"/>
              <a:gd name="T12" fmla="*/ 492 w 1044"/>
              <a:gd name="T13" fmla="*/ 6 h 880"/>
              <a:gd name="T14" fmla="*/ 502 w 1044"/>
              <a:gd name="T15" fmla="*/ 3 h 880"/>
              <a:gd name="T16" fmla="*/ 511 w 1044"/>
              <a:gd name="T17" fmla="*/ 0 h 880"/>
              <a:gd name="T18" fmla="*/ 522 w 1044"/>
              <a:gd name="T19" fmla="*/ 0 h 880"/>
              <a:gd name="T20" fmla="*/ 533 w 1044"/>
              <a:gd name="T21" fmla="*/ 0 h 880"/>
              <a:gd name="T22" fmla="*/ 543 w 1044"/>
              <a:gd name="T23" fmla="*/ 3 h 880"/>
              <a:gd name="T24" fmla="*/ 551 w 1044"/>
              <a:gd name="T25" fmla="*/ 6 h 880"/>
              <a:gd name="T26" fmla="*/ 560 w 1044"/>
              <a:gd name="T27" fmla="*/ 10 h 880"/>
              <a:gd name="T28" fmla="*/ 569 w 1044"/>
              <a:gd name="T29" fmla="*/ 14 h 880"/>
              <a:gd name="T30" fmla="*/ 576 w 1044"/>
              <a:gd name="T31" fmla="*/ 22 h 880"/>
              <a:gd name="T32" fmla="*/ 583 w 1044"/>
              <a:gd name="T33" fmla="*/ 29 h 880"/>
              <a:gd name="T34" fmla="*/ 589 w 1044"/>
              <a:gd name="T35" fmla="*/ 37 h 880"/>
              <a:gd name="T36" fmla="*/ 1032 w 1044"/>
              <a:gd name="T37" fmla="*/ 762 h 880"/>
              <a:gd name="T38" fmla="*/ 1037 w 1044"/>
              <a:gd name="T39" fmla="*/ 771 h 880"/>
              <a:gd name="T40" fmla="*/ 1041 w 1044"/>
              <a:gd name="T41" fmla="*/ 781 h 880"/>
              <a:gd name="T42" fmla="*/ 1042 w 1044"/>
              <a:gd name="T43" fmla="*/ 791 h 880"/>
              <a:gd name="T44" fmla="*/ 1044 w 1044"/>
              <a:gd name="T45" fmla="*/ 801 h 880"/>
              <a:gd name="T46" fmla="*/ 1042 w 1044"/>
              <a:gd name="T47" fmla="*/ 811 h 880"/>
              <a:gd name="T48" fmla="*/ 1041 w 1044"/>
              <a:gd name="T49" fmla="*/ 821 h 880"/>
              <a:gd name="T50" fmla="*/ 1038 w 1044"/>
              <a:gd name="T51" fmla="*/ 830 h 880"/>
              <a:gd name="T52" fmla="*/ 1034 w 1044"/>
              <a:gd name="T53" fmla="*/ 840 h 880"/>
              <a:gd name="T54" fmla="*/ 1028 w 1044"/>
              <a:gd name="T55" fmla="*/ 849 h 880"/>
              <a:gd name="T56" fmla="*/ 1021 w 1044"/>
              <a:gd name="T57" fmla="*/ 857 h 880"/>
              <a:gd name="T58" fmla="*/ 1014 w 1044"/>
              <a:gd name="T59" fmla="*/ 864 h 880"/>
              <a:gd name="T60" fmla="*/ 1005 w 1044"/>
              <a:gd name="T61" fmla="*/ 869 h 880"/>
              <a:gd name="T62" fmla="*/ 996 w 1044"/>
              <a:gd name="T63" fmla="*/ 874 h 880"/>
              <a:gd name="T64" fmla="*/ 986 w 1044"/>
              <a:gd name="T65" fmla="*/ 877 h 880"/>
              <a:gd name="T66" fmla="*/ 976 w 1044"/>
              <a:gd name="T67" fmla="*/ 879 h 880"/>
              <a:gd name="T68" fmla="*/ 966 w 1044"/>
              <a:gd name="T69" fmla="*/ 880 h 880"/>
              <a:gd name="T70" fmla="*/ 79 w 1044"/>
              <a:gd name="T71" fmla="*/ 880 h 880"/>
              <a:gd name="T72" fmla="*/ 67 w 1044"/>
              <a:gd name="T73" fmla="*/ 879 h 880"/>
              <a:gd name="T74" fmla="*/ 57 w 1044"/>
              <a:gd name="T75" fmla="*/ 877 h 880"/>
              <a:gd name="T76" fmla="*/ 49 w 1044"/>
              <a:gd name="T77" fmla="*/ 874 h 880"/>
              <a:gd name="T78" fmla="*/ 39 w 1044"/>
              <a:gd name="T79" fmla="*/ 869 h 880"/>
              <a:gd name="T80" fmla="*/ 30 w 1044"/>
              <a:gd name="T81" fmla="*/ 864 h 880"/>
              <a:gd name="T82" fmla="*/ 23 w 1044"/>
              <a:gd name="T83" fmla="*/ 857 h 880"/>
              <a:gd name="T84" fmla="*/ 17 w 1044"/>
              <a:gd name="T85" fmla="*/ 849 h 880"/>
              <a:gd name="T86" fmla="*/ 11 w 1044"/>
              <a:gd name="T87" fmla="*/ 840 h 880"/>
              <a:gd name="T88" fmla="*/ 6 w 1044"/>
              <a:gd name="T89" fmla="*/ 830 h 880"/>
              <a:gd name="T90" fmla="*/ 3 w 1044"/>
              <a:gd name="T91" fmla="*/ 821 h 880"/>
              <a:gd name="T92" fmla="*/ 1 w 1044"/>
              <a:gd name="T93" fmla="*/ 811 h 880"/>
              <a:gd name="T94" fmla="*/ 0 w 1044"/>
              <a:gd name="T95" fmla="*/ 801 h 880"/>
              <a:gd name="T96" fmla="*/ 1 w 1044"/>
              <a:gd name="T97" fmla="*/ 791 h 880"/>
              <a:gd name="T98" fmla="*/ 4 w 1044"/>
              <a:gd name="T99" fmla="*/ 781 h 880"/>
              <a:gd name="T100" fmla="*/ 7 w 1044"/>
              <a:gd name="T101" fmla="*/ 771 h 880"/>
              <a:gd name="T102" fmla="*/ 13 w 1044"/>
              <a:gd name="T103" fmla="*/ 762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44" h="880">
                <a:moveTo>
                  <a:pt x="13" y="762"/>
                </a:moveTo>
                <a:lnTo>
                  <a:pt x="456" y="37"/>
                </a:lnTo>
                <a:lnTo>
                  <a:pt x="462" y="29"/>
                </a:lnTo>
                <a:lnTo>
                  <a:pt x="468" y="22"/>
                </a:lnTo>
                <a:lnTo>
                  <a:pt x="475" y="14"/>
                </a:lnTo>
                <a:lnTo>
                  <a:pt x="484" y="10"/>
                </a:lnTo>
                <a:lnTo>
                  <a:pt x="492" y="6"/>
                </a:lnTo>
                <a:lnTo>
                  <a:pt x="502" y="3"/>
                </a:lnTo>
                <a:lnTo>
                  <a:pt x="511" y="0"/>
                </a:lnTo>
                <a:lnTo>
                  <a:pt x="522" y="0"/>
                </a:lnTo>
                <a:lnTo>
                  <a:pt x="533" y="0"/>
                </a:lnTo>
                <a:lnTo>
                  <a:pt x="543" y="3"/>
                </a:lnTo>
                <a:lnTo>
                  <a:pt x="551" y="6"/>
                </a:lnTo>
                <a:lnTo>
                  <a:pt x="560" y="10"/>
                </a:lnTo>
                <a:lnTo>
                  <a:pt x="569" y="14"/>
                </a:lnTo>
                <a:lnTo>
                  <a:pt x="576" y="22"/>
                </a:lnTo>
                <a:lnTo>
                  <a:pt x="583" y="29"/>
                </a:lnTo>
                <a:lnTo>
                  <a:pt x="589" y="37"/>
                </a:lnTo>
                <a:lnTo>
                  <a:pt x="1032" y="762"/>
                </a:lnTo>
                <a:lnTo>
                  <a:pt x="1037" y="771"/>
                </a:lnTo>
                <a:lnTo>
                  <a:pt x="1041" y="781"/>
                </a:lnTo>
                <a:lnTo>
                  <a:pt x="1042" y="791"/>
                </a:lnTo>
                <a:lnTo>
                  <a:pt x="1044" y="801"/>
                </a:lnTo>
                <a:lnTo>
                  <a:pt x="1042" y="811"/>
                </a:lnTo>
                <a:lnTo>
                  <a:pt x="1041" y="821"/>
                </a:lnTo>
                <a:lnTo>
                  <a:pt x="1038" y="830"/>
                </a:lnTo>
                <a:lnTo>
                  <a:pt x="1034" y="840"/>
                </a:lnTo>
                <a:lnTo>
                  <a:pt x="1028" y="849"/>
                </a:lnTo>
                <a:lnTo>
                  <a:pt x="1021" y="857"/>
                </a:lnTo>
                <a:lnTo>
                  <a:pt x="1014" y="864"/>
                </a:lnTo>
                <a:lnTo>
                  <a:pt x="1005" y="869"/>
                </a:lnTo>
                <a:lnTo>
                  <a:pt x="996" y="874"/>
                </a:lnTo>
                <a:lnTo>
                  <a:pt x="986" y="877"/>
                </a:lnTo>
                <a:lnTo>
                  <a:pt x="976" y="879"/>
                </a:lnTo>
                <a:lnTo>
                  <a:pt x="966" y="880"/>
                </a:lnTo>
                <a:lnTo>
                  <a:pt x="79" y="880"/>
                </a:lnTo>
                <a:lnTo>
                  <a:pt x="67" y="879"/>
                </a:lnTo>
                <a:lnTo>
                  <a:pt x="57" y="877"/>
                </a:lnTo>
                <a:lnTo>
                  <a:pt x="49" y="874"/>
                </a:lnTo>
                <a:lnTo>
                  <a:pt x="39" y="869"/>
                </a:lnTo>
                <a:lnTo>
                  <a:pt x="30" y="864"/>
                </a:lnTo>
                <a:lnTo>
                  <a:pt x="23" y="857"/>
                </a:lnTo>
                <a:lnTo>
                  <a:pt x="17" y="849"/>
                </a:lnTo>
                <a:lnTo>
                  <a:pt x="11" y="840"/>
                </a:lnTo>
                <a:lnTo>
                  <a:pt x="6" y="830"/>
                </a:lnTo>
                <a:lnTo>
                  <a:pt x="3" y="821"/>
                </a:lnTo>
                <a:lnTo>
                  <a:pt x="1" y="811"/>
                </a:lnTo>
                <a:lnTo>
                  <a:pt x="0" y="801"/>
                </a:lnTo>
                <a:lnTo>
                  <a:pt x="1" y="791"/>
                </a:lnTo>
                <a:lnTo>
                  <a:pt x="4" y="781"/>
                </a:lnTo>
                <a:lnTo>
                  <a:pt x="7" y="771"/>
                </a:lnTo>
                <a:lnTo>
                  <a:pt x="13" y="762"/>
                </a:lnTo>
                <a:close/>
              </a:path>
            </a:pathLst>
          </a:custGeom>
          <a:noFill/>
          <a:ln w="25400"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" name="Группа 25"/>
          <p:cNvGrpSpPr/>
          <p:nvPr/>
        </p:nvGrpSpPr>
        <p:grpSpPr>
          <a:xfrm>
            <a:off x="12485965" y="7519626"/>
            <a:ext cx="2075116" cy="833429"/>
            <a:chOff x="12361823" y="3122731"/>
            <a:chExt cx="2075116" cy="833429"/>
          </a:xfrm>
        </p:grpSpPr>
        <p:sp>
          <p:nvSpPr>
            <p:cNvPr id="27" name="TextBox 26"/>
            <p:cNvSpPr txBox="1"/>
            <p:nvPr/>
          </p:nvSpPr>
          <p:spPr>
            <a:xfrm>
              <a:off x="12361823" y="3556050"/>
              <a:ext cx="2075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" panose="020B0606030504020204" pitchFamily="34" charset="0"/>
                </a:rPr>
                <a:t>L&amp;SCM</a:t>
              </a:r>
              <a:endParaRPr lang="ru-RU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815246" y="3122731"/>
              <a:ext cx="116827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0</a:t>
              </a:r>
              <a:r>
                <a:rPr lang="ru-RU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3</a:t>
              </a:r>
            </a:p>
          </p:txBody>
        </p:sp>
      </p:grpSp>
      <p:sp>
        <p:nvSpPr>
          <p:cNvPr id="33" name="Freeform: Shape 158">
            <a:extLst>
              <a:ext uri="{FF2B5EF4-FFF2-40B4-BE49-F238E27FC236}">
                <a16:creationId xmlns:a16="http://schemas.microsoft.com/office/drawing/2014/main" id="{1A50BBA4-516D-44D5-8AEF-403FAA9D57C6}"/>
              </a:ext>
            </a:extLst>
          </p:cNvPr>
          <p:cNvSpPr/>
          <p:nvPr/>
        </p:nvSpPr>
        <p:spPr>
          <a:xfrm>
            <a:off x="1115212" y="3675304"/>
            <a:ext cx="380696" cy="253815"/>
          </a:xfrm>
          <a:custGeom>
            <a:avLst/>
            <a:gdLst/>
            <a:ahLst/>
            <a:cxnLst/>
            <a:rect l="l" t="t" r="r" b="b"/>
            <a:pathLst>
              <a:path w="293899" h="195946">
                <a:moveTo>
                  <a:pt x="67607" y="90328"/>
                </a:moveTo>
                <a:lnTo>
                  <a:pt x="140826" y="113416"/>
                </a:lnTo>
                <a:cubicBezTo>
                  <a:pt x="142867" y="114033"/>
                  <a:pt x="144907" y="114330"/>
                  <a:pt x="146948" y="114309"/>
                </a:cubicBezTo>
                <a:cubicBezTo>
                  <a:pt x="148989" y="114330"/>
                  <a:pt x="151030" y="114033"/>
                  <a:pt x="153071" y="113416"/>
                </a:cubicBezTo>
                <a:lnTo>
                  <a:pt x="226290" y="90328"/>
                </a:lnTo>
                <a:lnTo>
                  <a:pt x="228586" y="130636"/>
                </a:lnTo>
                <a:cubicBezTo>
                  <a:pt x="228734" y="136702"/>
                  <a:pt x="225165" y="142188"/>
                  <a:pt x="217881" y="147096"/>
                </a:cubicBezTo>
                <a:cubicBezTo>
                  <a:pt x="210596" y="152004"/>
                  <a:pt x="200754" y="155912"/>
                  <a:pt x="188353" y="158822"/>
                </a:cubicBezTo>
                <a:cubicBezTo>
                  <a:pt x="175952" y="161731"/>
                  <a:pt x="162151" y="163221"/>
                  <a:pt x="146948" y="163291"/>
                </a:cubicBezTo>
                <a:cubicBezTo>
                  <a:pt x="131746" y="163221"/>
                  <a:pt x="117944" y="161731"/>
                  <a:pt x="105544" y="158822"/>
                </a:cubicBezTo>
                <a:cubicBezTo>
                  <a:pt x="93143" y="155912"/>
                  <a:pt x="83300" y="152004"/>
                  <a:pt x="76016" y="147096"/>
                </a:cubicBezTo>
                <a:cubicBezTo>
                  <a:pt x="68732" y="142188"/>
                  <a:pt x="65163" y="136702"/>
                  <a:pt x="65310" y="130636"/>
                </a:cubicBezTo>
                <a:close/>
                <a:moveTo>
                  <a:pt x="146948" y="4"/>
                </a:moveTo>
                <a:cubicBezTo>
                  <a:pt x="147310" y="-12"/>
                  <a:pt x="147735" y="35"/>
                  <a:pt x="148224" y="145"/>
                </a:cubicBezTo>
                <a:lnTo>
                  <a:pt x="291090" y="45046"/>
                </a:lnTo>
                <a:cubicBezTo>
                  <a:pt x="291933" y="45378"/>
                  <a:pt x="292608" y="45893"/>
                  <a:pt x="293116" y="46592"/>
                </a:cubicBezTo>
                <a:cubicBezTo>
                  <a:pt x="293624" y="47291"/>
                  <a:pt x="293885" y="48094"/>
                  <a:pt x="293899" y="49000"/>
                </a:cubicBezTo>
                <a:cubicBezTo>
                  <a:pt x="293885" y="49906"/>
                  <a:pt x="293624" y="50709"/>
                  <a:pt x="293116" y="51407"/>
                </a:cubicBezTo>
                <a:cubicBezTo>
                  <a:pt x="292608" y="52106"/>
                  <a:pt x="291933" y="52622"/>
                  <a:pt x="291090" y="52954"/>
                </a:cubicBezTo>
                <a:lnTo>
                  <a:pt x="148224" y="97854"/>
                </a:lnTo>
                <a:cubicBezTo>
                  <a:pt x="147735" y="97961"/>
                  <a:pt x="147310" y="98004"/>
                  <a:pt x="146948" y="97983"/>
                </a:cubicBezTo>
                <a:cubicBezTo>
                  <a:pt x="146587" y="98004"/>
                  <a:pt x="146162" y="97961"/>
                  <a:pt x="145673" y="97854"/>
                </a:cubicBezTo>
                <a:lnTo>
                  <a:pt x="62504" y="71577"/>
                </a:lnTo>
                <a:cubicBezTo>
                  <a:pt x="58829" y="74554"/>
                  <a:pt x="55815" y="79284"/>
                  <a:pt x="53464" y="85768"/>
                </a:cubicBezTo>
                <a:cubicBezTo>
                  <a:pt x="51112" y="92252"/>
                  <a:pt x="49661" y="99853"/>
                  <a:pt x="49110" y="108569"/>
                </a:cubicBezTo>
                <a:cubicBezTo>
                  <a:pt x="51566" y="110001"/>
                  <a:pt x="53511" y="111920"/>
                  <a:pt x="54946" y="114325"/>
                </a:cubicBezTo>
                <a:cubicBezTo>
                  <a:pt x="56381" y="116730"/>
                  <a:pt x="57115" y="119446"/>
                  <a:pt x="57147" y="122473"/>
                </a:cubicBezTo>
                <a:cubicBezTo>
                  <a:pt x="57117" y="125369"/>
                  <a:pt x="56442" y="127995"/>
                  <a:pt x="55122" y="130349"/>
                </a:cubicBezTo>
                <a:cubicBezTo>
                  <a:pt x="53801" y="132704"/>
                  <a:pt x="52010" y="134628"/>
                  <a:pt x="49748" y="136121"/>
                </a:cubicBezTo>
                <a:lnTo>
                  <a:pt x="57147" y="191354"/>
                </a:lnTo>
                <a:cubicBezTo>
                  <a:pt x="57208" y="191933"/>
                  <a:pt x="57149" y="192496"/>
                  <a:pt x="56971" y="193044"/>
                </a:cubicBezTo>
                <a:cubicBezTo>
                  <a:pt x="56793" y="193591"/>
                  <a:pt x="56511" y="194091"/>
                  <a:pt x="56126" y="194543"/>
                </a:cubicBezTo>
                <a:cubicBezTo>
                  <a:pt x="55736" y="194992"/>
                  <a:pt x="55273" y="195337"/>
                  <a:pt x="54739" y="195579"/>
                </a:cubicBezTo>
                <a:cubicBezTo>
                  <a:pt x="54205" y="195821"/>
                  <a:pt x="53647" y="195943"/>
                  <a:pt x="53065" y="195946"/>
                </a:cubicBezTo>
                <a:lnTo>
                  <a:pt x="28574" y="195946"/>
                </a:lnTo>
                <a:cubicBezTo>
                  <a:pt x="27991" y="195943"/>
                  <a:pt x="27433" y="195821"/>
                  <a:pt x="26899" y="195579"/>
                </a:cubicBezTo>
                <a:cubicBezTo>
                  <a:pt x="26365" y="195337"/>
                  <a:pt x="25903" y="194992"/>
                  <a:pt x="25512" y="194543"/>
                </a:cubicBezTo>
                <a:cubicBezTo>
                  <a:pt x="25127" y="194091"/>
                  <a:pt x="24845" y="193591"/>
                  <a:pt x="24667" y="193044"/>
                </a:cubicBezTo>
                <a:cubicBezTo>
                  <a:pt x="24489" y="192496"/>
                  <a:pt x="24430" y="191933"/>
                  <a:pt x="24492" y="191354"/>
                </a:cubicBezTo>
                <a:lnTo>
                  <a:pt x="31890" y="136121"/>
                </a:lnTo>
                <a:cubicBezTo>
                  <a:pt x="29629" y="134628"/>
                  <a:pt x="27837" y="132704"/>
                  <a:pt x="26517" y="130349"/>
                </a:cubicBezTo>
                <a:cubicBezTo>
                  <a:pt x="25196" y="127995"/>
                  <a:pt x="24521" y="125369"/>
                  <a:pt x="24492" y="122473"/>
                </a:cubicBezTo>
                <a:cubicBezTo>
                  <a:pt x="24534" y="119379"/>
                  <a:pt x="25310" y="116605"/>
                  <a:pt x="26819" y="114150"/>
                </a:cubicBezTo>
                <a:cubicBezTo>
                  <a:pt x="28329" y="111694"/>
                  <a:pt x="30317" y="109749"/>
                  <a:pt x="32783" y="108314"/>
                </a:cubicBezTo>
                <a:cubicBezTo>
                  <a:pt x="33144" y="100724"/>
                  <a:pt x="34335" y="93230"/>
                  <a:pt x="36355" y="85832"/>
                </a:cubicBezTo>
                <a:cubicBezTo>
                  <a:pt x="38374" y="78434"/>
                  <a:pt x="41351" y="71896"/>
                  <a:pt x="45284" y="66220"/>
                </a:cubicBezTo>
                <a:lnTo>
                  <a:pt x="2806" y="52954"/>
                </a:lnTo>
                <a:cubicBezTo>
                  <a:pt x="1964" y="52622"/>
                  <a:pt x="1289" y="52106"/>
                  <a:pt x="781" y="51407"/>
                </a:cubicBezTo>
                <a:cubicBezTo>
                  <a:pt x="274" y="50709"/>
                  <a:pt x="13" y="49906"/>
                  <a:pt x="0" y="49000"/>
                </a:cubicBezTo>
                <a:cubicBezTo>
                  <a:pt x="13" y="48094"/>
                  <a:pt x="274" y="47291"/>
                  <a:pt x="781" y="46592"/>
                </a:cubicBezTo>
                <a:cubicBezTo>
                  <a:pt x="1289" y="45893"/>
                  <a:pt x="1964" y="45378"/>
                  <a:pt x="2806" y="45046"/>
                </a:cubicBezTo>
                <a:lnTo>
                  <a:pt x="145673" y="145"/>
                </a:lnTo>
                <a:cubicBezTo>
                  <a:pt x="146162" y="35"/>
                  <a:pt x="146587" y="-12"/>
                  <a:pt x="146948" y="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Freeform: Shape 172">
            <a:extLst>
              <a:ext uri="{FF2B5EF4-FFF2-40B4-BE49-F238E27FC236}">
                <a16:creationId xmlns:a16="http://schemas.microsoft.com/office/drawing/2014/main" id="{A43AF3E2-3BCF-45B8-8B78-0CFD43AD21F4}"/>
              </a:ext>
            </a:extLst>
          </p:cNvPr>
          <p:cNvSpPr/>
          <p:nvPr/>
        </p:nvSpPr>
        <p:spPr>
          <a:xfrm>
            <a:off x="1159051" y="5794434"/>
            <a:ext cx="293018" cy="294009"/>
          </a:xfrm>
          <a:custGeom>
            <a:avLst/>
            <a:gdLst/>
            <a:ahLst/>
            <a:cxnLst/>
            <a:rect l="l" t="t" r="r" b="b"/>
            <a:pathLst>
              <a:path w="226670" h="227436">
                <a:moveTo>
                  <a:pt x="2168" y="162138"/>
                </a:moveTo>
                <a:lnTo>
                  <a:pt x="44632" y="162138"/>
                </a:lnTo>
                <a:lnTo>
                  <a:pt x="44632" y="173358"/>
                </a:lnTo>
                <a:lnTo>
                  <a:pt x="32514" y="188021"/>
                </a:lnTo>
                <a:cubicBezTo>
                  <a:pt x="36843" y="189092"/>
                  <a:pt x="40271" y="191159"/>
                  <a:pt x="42799" y="194222"/>
                </a:cubicBezTo>
                <a:cubicBezTo>
                  <a:pt x="45326" y="197286"/>
                  <a:pt x="46618" y="201043"/>
                  <a:pt x="46673" y="205495"/>
                </a:cubicBezTo>
                <a:lnTo>
                  <a:pt x="46673" y="205504"/>
                </a:lnTo>
                <a:cubicBezTo>
                  <a:pt x="46493" y="212557"/>
                  <a:pt x="44113" y="217966"/>
                  <a:pt x="39535" y="221732"/>
                </a:cubicBezTo>
                <a:cubicBezTo>
                  <a:pt x="34956" y="225498"/>
                  <a:pt x="29258" y="227400"/>
                  <a:pt x="22443" y="227436"/>
                </a:cubicBezTo>
                <a:cubicBezTo>
                  <a:pt x="18369" y="227444"/>
                  <a:pt x="14425" y="226759"/>
                  <a:pt x="10612" y="225382"/>
                </a:cubicBezTo>
                <a:cubicBezTo>
                  <a:pt x="6798" y="224004"/>
                  <a:pt x="3430" y="221886"/>
                  <a:pt x="510" y="219027"/>
                </a:cubicBezTo>
                <a:lnTo>
                  <a:pt x="7775" y="207805"/>
                </a:lnTo>
                <a:cubicBezTo>
                  <a:pt x="9540" y="209440"/>
                  <a:pt x="11617" y="210796"/>
                  <a:pt x="14004" y="211872"/>
                </a:cubicBezTo>
                <a:cubicBezTo>
                  <a:pt x="16393" y="212949"/>
                  <a:pt x="18822" y="213508"/>
                  <a:pt x="21293" y="213547"/>
                </a:cubicBezTo>
                <a:cubicBezTo>
                  <a:pt x="23632" y="213563"/>
                  <a:pt x="25723" y="212989"/>
                  <a:pt x="27567" y="211825"/>
                </a:cubicBezTo>
                <a:cubicBezTo>
                  <a:pt x="29411" y="210660"/>
                  <a:pt x="30384" y="208810"/>
                  <a:pt x="30488" y="206273"/>
                </a:cubicBezTo>
                <a:cubicBezTo>
                  <a:pt x="30420" y="203928"/>
                  <a:pt x="29649" y="202223"/>
                  <a:pt x="28176" y="201159"/>
                </a:cubicBezTo>
                <a:cubicBezTo>
                  <a:pt x="26702" y="200095"/>
                  <a:pt x="24938" y="199449"/>
                  <a:pt x="22883" y="199221"/>
                </a:cubicBezTo>
                <a:cubicBezTo>
                  <a:pt x="20828" y="198993"/>
                  <a:pt x="18893" y="198962"/>
                  <a:pt x="17079" y="199126"/>
                </a:cubicBezTo>
                <a:lnTo>
                  <a:pt x="13763" y="191980"/>
                </a:lnTo>
                <a:cubicBezTo>
                  <a:pt x="16025" y="188999"/>
                  <a:pt x="18296" y="185995"/>
                  <a:pt x="20576" y="182967"/>
                </a:cubicBezTo>
                <a:cubicBezTo>
                  <a:pt x="22855" y="179938"/>
                  <a:pt x="25351" y="177157"/>
                  <a:pt x="28062" y="174624"/>
                </a:cubicBezTo>
                <a:lnTo>
                  <a:pt x="28062" y="174496"/>
                </a:lnTo>
                <a:cubicBezTo>
                  <a:pt x="26013" y="174507"/>
                  <a:pt x="23949" y="174550"/>
                  <a:pt x="21868" y="174625"/>
                </a:cubicBezTo>
                <a:cubicBezTo>
                  <a:pt x="19788" y="174700"/>
                  <a:pt x="17723" y="174746"/>
                  <a:pt x="15675" y="174761"/>
                </a:cubicBezTo>
                <a:lnTo>
                  <a:pt x="15691" y="181519"/>
                </a:lnTo>
                <a:lnTo>
                  <a:pt x="2168" y="181519"/>
                </a:lnTo>
                <a:close/>
                <a:moveTo>
                  <a:pt x="67467" y="162122"/>
                </a:moveTo>
                <a:lnTo>
                  <a:pt x="222588" y="162122"/>
                </a:lnTo>
                <a:cubicBezTo>
                  <a:pt x="223707" y="162149"/>
                  <a:pt x="224658" y="162542"/>
                  <a:pt x="225442" y="163302"/>
                </a:cubicBezTo>
                <a:cubicBezTo>
                  <a:pt x="226226" y="164062"/>
                  <a:pt x="226636" y="165030"/>
                  <a:pt x="226670" y="166204"/>
                </a:cubicBezTo>
                <a:lnTo>
                  <a:pt x="226670" y="190697"/>
                </a:lnTo>
                <a:cubicBezTo>
                  <a:pt x="226636" y="191816"/>
                  <a:pt x="226226" y="192767"/>
                  <a:pt x="225442" y="193551"/>
                </a:cubicBezTo>
                <a:cubicBezTo>
                  <a:pt x="224658" y="194335"/>
                  <a:pt x="223707" y="194745"/>
                  <a:pt x="222588" y="194779"/>
                </a:cubicBezTo>
                <a:lnTo>
                  <a:pt x="67467" y="194779"/>
                </a:lnTo>
                <a:cubicBezTo>
                  <a:pt x="66292" y="194745"/>
                  <a:pt x="65325" y="194335"/>
                  <a:pt x="64565" y="193551"/>
                </a:cubicBezTo>
                <a:cubicBezTo>
                  <a:pt x="63805" y="192767"/>
                  <a:pt x="63411" y="191816"/>
                  <a:pt x="63384" y="190697"/>
                </a:cubicBezTo>
                <a:lnTo>
                  <a:pt x="63384" y="166204"/>
                </a:lnTo>
                <a:cubicBezTo>
                  <a:pt x="63411" y="165030"/>
                  <a:pt x="63805" y="164062"/>
                  <a:pt x="64565" y="163302"/>
                </a:cubicBezTo>
                <a:cubicBezTo>
                  <a:pt x="65325" y="162542"/>
                  <a:pt x="66292" y="162149"/>
                  <a:pt x="67467" y="162122"/>
                </a:cubicBezTo>
                <a:close/>
                <a:moveTo>
                  <a:pt x="67467" y="96809"/>
                </a:moveTo>
                <a:lnTo>
                  <a:pt x="222588" y="96809"/>
                </a:lnTo>
                <a:cubicBezTo>
                  <a:pt x="223707" y="96835"/>
                  <a:pt x="224658" y="97229"/>
                  <a:pt x="225442" y="97989"/>
                </a:cubicBezTo>
                <a:cubicBezTo>
                  <a:pt x="226226" y="98750"/>
                  <a:pt x="226636" y="99717"/>
                  <a:pt x="226670" y="100892"/>
                </a:cubicBezTo>
                <a:lnTo>
                  <a:pt x="226670" y="125396"/>
                </a:lnTo>
                <a:cubicBezTo>
                  <a:pt x="226636" y="126515"/>
                  <a:pt x="226226" y="127467"/>
                  <a:pt x="225442" y="128251"/>
                </a:cubicBezTo>
                <a:cubicBezTo>
                  <a:pt x="224658" y="129035"/>
                  <a:pt x="223707" y="129445"/>
                  <a:pt x="222588" y="129479"/>
                </a:cubicBezTo>
                <a:lnTo>
                  <a:pt x="67467" y="129479"/>
                </a:lnTo>
                <a:cubicBezTo>
                  <a:pt x="66292" y="129445"/>
                  <a:pt x="65325" y="129035"/>
                  <a:pt x="64565" y="128251"/>
                </a:cubicBezTo>
                <a:cubicBezTo>
                  <a:pt x="63805" y="127467"/>
                  <a:pt x="63411" y="126515"/>
                  <a:pt x="63384" y="125396"/>
                </a:cubicBezTo>
                <a:lnTo>
                  <a:pt x="63384" y="100892"/>
                </a:lnTo>
                <a:cubicBezTo>
                  <a:pt x="63411" y="99717"/>
                  <a:pt x="63805" y="98750"/>
                  <a:pt x="64565" y="97989"/>
                </a:cubicBezTo>
                <a:cubicBezTo>
                  <a:pt x="65325" y="97229"/>
                  <a:pt x="66292" y="96835"/>
                  <a:pt x="67467" y="96809"/>
                </a:cubicBezTo>
                <a:close/>
                <a:moveTo>
                  <a:pt x="23345" y="80479"/>
                </a:moveTo>
                <a:cubicBezTo>
                  <a:pt x="29452" y="80508"/>
                  <a:pt x="34610" y="82204"/>
                  <a:pt x="38819" y="85566"/>
                </a:cubicBezTo>
                <a:cubicBezTo>
                  <a:pt x="43028" y="88928"/>
                  <a:pt x="45221" y="93781"/>
                  <a:pt x="45399" y="100124"/>
                </a:cubicBezTo>
                <a:cubicBezTo>
                  <a:pt x="45256" y="104791"/>
                  <a:pt x="43813" y="108701"/>
                  <a:pt x="41070" y="111853"/>
                </a:cubicBezTo>
                <a:cubicBezTo>
                  <a:pt x="38327" y="115005"/>
                  <a:pt x="35143" y="117718"/>
                  <a:pt x="31517" y="119993"/>
                </a:cubicBezTo>
                <a:cubicBezTo>
                  <a:pt x="27892" y="122268"/>
                  <a:pt x="24684" y="124423"/>
                  <a:pt x="21893" y="126459"/>
                </a:cubicBezTo>
                <a:cubicBezTo>
                  <a:pt x="19102" y="128495"/>
                  <a:pt x="17587" y="130730"/>
                  <a:pt x="17349" y="133164"/>
                </a:cubicBezTo>
                <a:lnTo>
                  <a:pt x="33547" y="133164"/>
                </a:lnTo>
                <a:lnTo>
                  <a:pt x="33547" y="125526"/>
                </a:lnTo>
                <a:lnTo>
                  <a:pt x="46929" y="125526"/>
                </a:lnTo>
                <a:lnTo>
                  <a:pt x="46929" y="145793"/>
                </a:lnTo>
                <a:lnTo>
                  <a:pt x="765" y="145793"/>
                </a:lnTo>
                <a:cubicBezTo>
                  <a:pt x="566" y="144645"/>
                  <a:pt x="391" y="143497"/>
                  <a:pt x="239" y="142349"/>
                </a:cubicBezTo>
                <a:cubicBezTo>
                  <a:pt x="87" y="141201"/>
                  <a:pt x="8" y="140053"/>
                  <a:pt x="0" y="138905"/>
                </a:cubicBezTo>
                <a:cubicBezTo>
                  <a:pt x="150" y="133076"/>
                  <a:pt x="1652" y="128286"/>
                  <a:pt x="4505" y="124536"/>
                </a:cubicBezTo>
                <a:cubicBezTo>
                  <a:pt x="7358" y="120785"/>
                  <a:pt x="10661" y="117650"/>
                  <a:pt x="14415" y="115130"/>
                </a:cubicBezTo>
                <a:cubicBezTo>
                  <a:pt x="18169" y="112609"/>
                  <a:pt x="21472" y="110279"/>
                  <a:pt x="24325" y="108139"/>
                </a:cubicBezTo>
                <a:cubicBezTo>
                  <a:pt x="27178" y="106000"/>
                  <a:pt x="28680" y="103626"/>
                  <a:pt x="28830" y="101017"/>
                </a:cubicBezTo>
                <a:cubicBezTo>
                  <a:pt x="28806" y="98844"/>
                  <a:pt x="28184" y="97196"/>
                  <a:pt x="26964" y="96074"/>
                </a:cubicBezTo>
                <a:cubicBezTo>
                  <a:pt x="25744" y="94953"/>
                  <a:pt x="24070" y="94389"/>
                  <a:pt x="21941" y="94384"/>
                </a:cubicBezTo>
                <a:cubicBezTo>
                  <a:pt x="19693" y="94469"/>
                  <a:pt x="17684" y="95256"/>
                  <a:pt x="15914" y="96744"/>
                </a:cubicBezTo>
                <a:cubicBezTo>
                  <a:pt x="14144" y="98232"/>
                  <a:pt x="12709" y="99912"/>
                  <a:pt x="11608" y="101783"/>
                </a:cubicBezTo>
                <a:lnTo>
                  <a:pt x="765" y="94256"/>
                </a:lnTo>
                <a:cubicBezTo>
                  <a:pt x="2942" y="89831"/>
                  <a:pt x="6019" y="86435"/>
                  <a:pt x="9998" y="84067"/>
                </a:cubicBezTo>
                <a:cubicBezTo>
                  <a:pt x="13976" y="81699"/>
                  <a:pt x="18425" y="80503"/>
                  <a:pt x="23345" y="80479"/>
                </a:cubicBezTo>
                <a:close/>
                <a:moveTo>
                  <a:pt x="67467" y="31509"/>
                </a:moveTo>
                <a:lnTo>
                  <a:pt x="222588" y="31509"/>
                </a:lnTo>
                <a:cubicBezTo>
                  <a:pt x="223707" y="31544"/>
                  <a:pt x="224658" y="31953"/>
                  <a:pt x="225442" y="32737"/>
                </a:cubicBezTo>
                <a:cubicBezTo>
                  <a:pt x="226226" y="33521"/>
                  <a:pt x="226636" y="34473"/>
                  <a:pt x="226670" y="35591"/>
                </a:cubicBezTo>
                <a:lnTo>
                  <a:pt x="226670" y="60084"/>
                </a:lnTo>
                <a:cubicBezTo>
                  <a:pt x="226636" y="61203"/>
                  <a:pt x="226226" y="62155"/>
                  <a:pt x="225442" y="62939"/>
                </a:cubicBezTo>
                <a:cubicBezTo>
                  <a:pt x="224658" y="63723"/>
                  <a:pt x="223707" y="64132"/>
                  <a:pt x="222588" y="64166"/>
                </a:cubicBezTo>
                <a:lnTo>
                  <a:pt x="67467" y="64166"/>
                </a:lnTo>
                <a:cubicBezTo>
                  <a:pt x="66292" y="64132"/>
                  <a:pt x="65325" y="63723"/>
                  <a:pt x="64565" y="62939"/>
                </a:cubicBezTo>
                <a:cubicBezTo>
                  <a:pt x="63805" y="62155"/>
                  <a:pt x="63411" y="61203"/>
                  <a:pt x="63384" y="60084"/>
                </a:cubicBezTo>
                <a:lnTo>
                  <a:pt x="63384" y="35591"/>
                </a:lnTo>
                <a:cubicBezTo>
                  <a:pt x="63411" y="34473"/>
                  <a:pt x="63805" y="33521"/>
                  <a:pt x="64565" y="32737"/>
                </a:cubicBezTo>
                <a:cubicBezTo>
                  <a:pt x="65325" y="31953"/>
                  <a:pt x="66292" y="31544"/>
                  <a:pt x="67467" y="31509"/>
                </a:cubicBezTo>
                <a:close/>
                <a:moveTo>
                  <a:pt x="19772" y="0"/>
                </a:moveTo>
                <a:lnTo>
                  <a:pt x="33295" y="0"/>
                </a:lnTo>
                <a:lnTo>
                  <a:pt x="33279" y="51537"/>
                </a:lnTo>
                <a:lnTo>
                  <a:pt x="47056" y="51537"/>
                </a:lnTo>
                <a:lnTo>
                  <a:pt x="47056" y="64166"/>
                </a:lnTo>
                <a:lnTo>
                  <a:pt x="4337" y="64166"/>
                </a:lnTo>
                <a:lnTo>
                  <a:pt x="4337" y="51537"/>
                </a:lnTo>
                <a:lnTo>
                  <a:pt x="17987" y="51537"/>
                </a:lnTo>
                <a:cubicBezTo>
                  <a:pt x="17992" y="46371"/>
                  <a:pt x="18013" y="41204"/>
                  <a:pt x="18051" y="36038"/>
                </a:cubicBezTo>
                <a:cubicBezTo>
                  <a:pt x="18088" y="30872"/>
                  <a:pt x="18109" y="25705"/>
                  <a:pt x="18114" y="20539"/>
                </a:cubicBezTo>
                <a:lnTo>
                  <a:pt x="18114" y="19008"/>
                </a:lnTo>
                <a:lnTo>
                  <a:pt x="17859" y="19008"/>
                </a:lnTo>
                <a:cubicBezTo>
                  <a:pt x="17131" y="20387"/>
                  <a:pt x="16195" y="21615"/>
                  <a:pt x="15053" y="22691"/>
                </a:cubicBezTo>
                <a:cubicBezTo>
                  <a:pt x="13910" y="23768"/>
                  <a:pt x="12719" y="24836"/>
                  <a:pt x="11481" y="25896"/>
                </a:cubicBezTo>
                <a:lnTo>
                  <a:pt x="2424" y="162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9148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2269" y="889915"/>
            <a:ext cx="69428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The structure of HSE</a:t>
            </a:r>
            <a:endParaRPr lang="ru-RU" sz="45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5" name="Freeform 57"/>
          <p:cNvSpPr>
            <a:spLocks/>
          </p:cNvSpPr>
          <p:nvPr/>
        </p:nvSpPr>
        <p:spPr bwMode="auto">
          <a:xfrm rot="10800000">
            <a:off x="8964052" y="1834788"/>
            <a:ext cx="9122498" cy="2445366"/>
          </a:xfrm>
          <a:custGeom>
            <a:avLst/>
            <a:gdLst>
              <a:gd name="T0" fmla="*/ 13 w 3544"/>
              <a:gd name="T1" fmla="*/ 833 h 951"/>
              <a:gd name="T2" fmla="*/ 500 w 3544"/>
              <a:gd name="T3" fmla="*/ 36 h 951"/>
              <a:gd name="T4" fmla="*/ 505 w 3544"/>
              <a:gd name="T5" fmla="*/ 29 h 951"/>
              <a:gd name="T6" fmla="*/ 512 w 3544"/>
              <a:gd name="T7" fmla="*/ 21 h 951"/>
              <a:gd name="T8" fmla="*/ 520 w 3544"/>
              <a:gd name="T9" fmla="*/ 15 h 951"/>
              <a:gd name="T10" fmla="*/ 527 w 3544"/>
              <a:gd name="T11" fmla="*/ 9 h 951"/>
              <a:gd name="T12" fmla="*/ 536 w 3544"/>
              <a:gd name="T13" fmla="*/ 5 h 951"/>
              <a:gd name="T14" fmla="*/ 546 w 3544"/>
              <a:gd name="T15" fmla="*/ 2 h 951"/>
              <a:gd name="T16" fmla="*/ 556 w 3544"/>
              <a:gd name="T17" fmla="*/ 0 h 951"/>
              <a:gd name="T18" fmla="*/ 566 w 3544"/>
              <a:gd name="T19" fmla="*/ 0 h 951"/>
              <a:gd name="T20" fmla="*/ 2978 w 3544"/>
              <a:gd name="T21" fmla="*/ 0 h 951"/>
              <a:gd name="T22" fmla="*/ 2988 w 3544"/>
              <a:gd name="T23" fmla="*/ 0 h 951"/>
              <a:gd name="T24" fmla="*/ 2998 w 3544"/>
              <a:gd name="T25" fmla="*/ 2 h 951"/>
              <a:gd name="T26" fmla="*/ 3008 w 3544"/>
              <a:gd name="T27" fmla="*/ 5 h 951"/>
              <a:gd name="T28" fmla="*/ 3017 w 3544"/>
              <a:gd name="T29" fmla="*/ 9 h 951"/>
              <a:gd name="T30" fmla="*/ 3025 w 3544"/>
              <a:gd name="T31" fmla="*/ 15 h 951"/>
              <a:gd name="T32" fmla="*/ 3032 w 3544"/>
              <a:gd name="T33" fmla="*/ 21 h 951"/>
              <a:gd name="T34" fmla="*/ 3038 w 3544"/>
              <a:gd name="T35" fmla="*/ 29 h 951"/>
              <a:gd name="T36" fmla="*/ 3044 w 3544"/>
              <a:gd name="T37" fmla="*/ 36 h 951"/>
              <a:gd name="T38" fmla="*/ 3532 w 3544"/>
              <a:gd name="T39" fmla="*/ 833 h 951"/>
              <a:gd name="T40" fmla="*/ 3536 w 3544"/>
              <a:gd name="T41" fmla="*/ 842 h 951"/>
              <a:gd name="T42" fmla="*/ 3541 w 3544"/>
              <a:gd name="T43" fmla="*/ 852 h 951"/>
              <a:gd name="T44" fmla="*/ 3542 w 3544"/>
              <a:gd name="T45" fmla="*/ 862 h 951"/>
              <a:gd name="T46" fmla="*/ 3544 w 3544"/>
              <a:gd name="T47" fmla="*/ 872 h 951"/>
              <a:gd name="T48" fmla="*/ 3542 w 3544"/>
              <a:gd name="T49" fmla="*/ 882 h 951"/>
              <a:gd name="T50" fmla="*/ 3541 w 3544"/>
              <a:gd name="T51" fmla="*/ 892 h 951"/>
              <a:gd name="T52" fmla="*/ 3538 w 3544"/>
              <a:gd name="T53" fmla="*/ 902 h 951"/>
              <a:gd name="T54" fmla="*/ 3534 w 3544"/>
              <a:gd name="T55" fmla="*/ 911 h 951"/>
              <a:gd name="T56" fmla="*/ 3528 w 3544"/>
              <a:gd name="T57" fmla="*/ 921 h 951"/>
              <a:gd name="T58" fmla="*/ 3521 w 3544"/>
              <a:gd name="T59" fmla="*/ 928 h 951"/>
              <a:gd name="T60" fmla="*/ 3513 w 3544"/>
              <a:gd name="T61" fmla="*/ 935 h 951"/>
              <a:gd name="T62" fmla="*/ 3505 w 3544"/>
              <a:gd name="T63" fmla="*/ 941 h 951"/>
              <a:gd name="T64" fmla="*/ 3496 w 3544"/>
              <a:gd name="T65" fmla="*/ 945 h 951"/>
              <a:gd name="T66" fmla="*/ 3486 w 3544"/>
              <a:gd name="T67" fmla="*/ 948 h 951"/>
              <a:gd name="T68" fmla="*/ 3476 w 3544"/>
              <a:gd name="T69" fmla="*/ 951 h 951"/>
              <a:gd name="T70" fmla="*/ 3466 w 3544"/>
              <a:gd name="T71" fmla="*/ 951 h 951"/>
              <a:gd name="T72" fmla="*/ 79 w 3544"/>
              <a:gd name="T73" fmla="*/ 951 h 951"/>
              <a:gd name="T74" fmla="*/ 68 w 3544"/>
              <a:gd name="T75" fmla="*/ 951 h 951"/>
              <a:gd name="T76" fmla="*/ 57 w 3544"/>
              <a:gd name="T77" fmla="*/ 948 h 951"/>
              <a:gd name="T78" fmla="*/ 49 w 3544"/>
              <a:gd name="T79" fmla="*/ 945 h 951"/>
              <a:gd name="T80" fmla="*/ 39 w 3544"/>
              <a:gd name="T81" fmla="*/ 941 h 951"/>
              <a:gd name="T82" fmla="*/ 30 w 3544"/>
              <a:gd name="T83" fmla="*/ 935 h 951"/>
              <a:gd name="T84" fmla="*/ 23 w 3544"/>
              <a:gd name="T85" fmla="*/ 928 h 951"/>
              <a:gd name="T86" fmla="*/ 17 w 3544"/>
              <a:gd name="T87" fmla="*/ 921 h 951"/>
              <a:gd name="T88" fmla="*/ 11 w 3544"/>
              <a:gd name="T89" fmla="*/ 911 h 951"/>
              <a:gd name="T90" fmla="*/ 6 w 3544"/>
              <a:gd name="T91" fmla="*/ 902 h 951"/>
              <a:gd name="T92" fmla="*/ 3 w 3544"/>
              <a:gd name="T93" fmla="*/ 892 h 951"/>
              <a:gd name="T94" fmla="*/ 1 w 3544"/>
              <a:gd name="T95" fmla="*/ 882 h 951"/>
              <a:gd name="T96" fmla="*/ 0 w 3544"/>
              <a:gd name="T97" fmla="*/ 872 h 951"/>
              <a:gd name="T98" fmla="*/ 1 w 3544"/>
              <a:gd name="T99" fmla="*/ 862 h 951"/>
              <a:gd name="T100" fmla="*/ 4 w 3544"/>
              <a:gd name="T101" fmla="*/ 852 h 951"/>
              <a:gd name="T102" fmla="*/ 7 w 3544"/>
              <a:gd name="T103" fmla="*/ 842 h 951"/>
              <a:gd name="T104" fmla="*/ 13 w 3544"/>
              <a:gd name="T105" fmla="*/ 833 h 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544" h="951">
                <a:moveTo>
                  <a:pt x="13" y="833"/>
                </a:moveTo>
                <a:lnTo>
                  <a:pt x="500" y="36"/>
                </a:lnTo>
                <a:lnTo>
                  <a:pt x="505" y="29"/>
                </a:lnTo>
                <a:lnTo>
                  <a:pt x="512" y="21"/>
                </a:lnTo>
                <a:lnTo>
                  <a:pt x="520" y="15"/>
                </a:lnTo>
                <a:lnTo>
                  <a:pt x="527" y="9"/>
                </a:lnTo>
                <a:lnTo>
                  <a:pt x="536" y="5"/>
                </a:lnTo>
                <a:lnTo>
                  <a:pt x="546" y="2"/>
                </a:lnTo>
                <a:lnTo>
                  <a:pt x="556" y="0"/>
                </a:lnTo>
                <a:lnTo>
                  <a:pt x="566" y="0"/>
                </a:lnTo>
                <a:lnTo>
                  <a:pt x="2978" y="0"/>
                </a:lnTo>
                <a:lnTo>
                  <a:pt x="2988" y="0"/>
                </a:lnTo>
                <a:lnTo>
                  <a:pt x="2998" y="2"/>
                </a:lnTo>
                <a:lnTo>
                  <a:pt x="3008" y="5"/>
                </a:lnTo>
                <a:lnTo>
                  <a:pt x="3017" y="9"/>
                </a:lnTo>
                <a:lnTo>
                  <a:pt x="3025" y="15"/>
                </a:lnTo>
                <a:lnTo>
                  <a:pt x="3032" y="21"/>
                </a:lnTo>
                <a:lnTo>
                  <a:pt x="3038" y="29"/>
                </a:lnTo>
                <a:lnTo>
                  <a:pt x="3044" y="36"/>
                </a:lnTo>
                <a:lnTo>
                  <a:pt x="3532" y="833"/>
                </a:lnTo>
                <a:lnTo>
                  <a:pt x="3536" y="842"/>
                </a:lnTo>
                <a:lnTo>
                  <a:pt x="3541" y="852"/>
                </a:lnTo>
                <a:lnTo>
                  <a:pt x="3542" y="862"/>
                </a:lnTo>
                <a:lnTo>
                  <a:pt x="3544" y="872"/>
                </a:lnTo>
                <a:lnTo>
                  <a:pt x="3542" y="882"/>
                </a:lnTo>
                <a:lnTo>
                  <a:pt x="3541" y="892"/>
                </a:lnTo>
                <a:lnTo>
                  <a:pt x="3538" y="902"/>
                </a:lnTo>
                <a:lnTo>
                  <a:pt x="3534" y="911"/>
                </a:lnTo>
                <a:lnTo>
                  <a:pt x="3528" y="921"/>
                </a:lnTo>
                <a:lnTo>
                  <a:pt x="3521" y="928"/>
                </a:lnTo>
                <a:lnTo>
                  <a:pt x="3513" y="935"/>
                </a:lnTo>
                <a:lnTo>
                  <a:pt x="3505" y="941"/>
                </a:lnTo>
                <a:lnTo>
                  <a:pt x="3496" y="945"/>
                </a:lnTo>
                <a:lnTo>
                  <a:pt x="3486" y="948"/>
                </a:lnTo>
                <a:lnTo>
                  <a:pt x="3476" y="951"/>
                </a:lnTo>
                <a:lnTo>
                  <a:pt x="3466" y="951"/>
                </a:lnTo>
                <a:lnTo>
                  <a:pt x="79" y="951"/>
                </a:lnTo>
                <a:lnTo>
                  <a:pt x="68" y="951"/>
                </a:lnTo>
                <a:lnTo>
                  <a:pt x="57" y="948"/>
                </a:lnTo>
                <a:lnTo>
                  <a:pt x="49" y="945"/>
                </a:lnTo>
                <a:lnTo>
                  <a:pt x="39" y="941"/>
                </a:lnTo>
                <a:lnTo>
                  <a:pt x="30" y="935"/>
                </a:lnTo>
                <a:lnTo>
                  <a:pt x="23" y="928"/>
                </a:lnTo>
                <a:lnTo>
                  <a:pt x="17" y="921"/>
                </a:lnTo>
                <a:lnTo>
                  <a:pt x="11" y="911"/>
                </a:lnTo>
                <a:lnTo>
                  <a:pt x="6" y="902"/>
                </a:lnTo>
                <a:lnTo>
                  <a:pt x="3" y="892"/>
                </a:lnTo>
                <a:lnTo>
                  <a:pt x="1" y="882"/>
                </a:lnTo>
                <a:lnTo>
                  <a:pt x="0" y="872"/>
                </a:lnTo>
                <a:lnTo>
                  <a:pt x="1" y="862"/>
                </a:lnTo>
                <a:lnTo>
                  <a:pt x="4" y="852"/>
                </a:lnTo>
                <a:lnTo>
                  <a:pt x="7" y="842"/>
                </a:lnTo>
                <a:lnTo>
                  <a:pt x="13" y="833"/>
                </a:lnTo>
                <a:close/>
              </a:path>
            </a:pathLst>
          </a:custGeom>
          <a:noFill/>
          <a:ln w="254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Группа 19"/>
          <p:cNvGrpSpPr/>
          <p:nvPr/>
        </p:nvGrpSpPr>
        <p:grpSpPr>
          <a:xfrm>
            <a:off x="12485965" y="2909322"/>
            <a:ext cx="2075116" cy="833429"/>
            <a:chOff x="12361823" y="3319924"/>
            <a:chExt cx="2075116" cy="833429"/>
          </a:xfrm>
        </p:grpSpPr>
        <p:sp>
          <p:nvSpPr>
            <p:cNvPr id="21" name="TextBox 20"/>
            <p:cNvSpPr txBox="1"/>
            <p:nvPr/>
          </p:nvSpPr>
          <p:spPr>
            <a:xfrm>
              <a:off x="12361823" y="3753243"/>
              <a:ext cx="2075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" panose="020B0606030504020204" pitchFamily="34" charset="0"/>
                </a:rPr>
                <a:t>HSE university</a:t>
              </a:r>
              <a:endParaRPr lang="ru-RU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815246" y="3319924"/>
              <a:ext cx="116827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0</a:t>
              </a:r>
              <a:r>
                <a:rPr lang="ru-RU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4" name="Freeform 56"/>
          <p:cNvSpPr>
            <a:spLocks/>
          </p:cNvSpPr>
          <p:nvPr/>
        </p:nvSpPr>
        <p:spPr bwMode="auto">
          <a:xfrm rot="10800000">
            <a:off x="10611455" y="4522115"/>
            <a:ext cx="5827691" cy="2326958"/>
          </a:xfrm>
          <a:custGeom>
            <a:avLst/>
            <a:gdLst>
              <a:gd name="T0" fmla="*/ 12 w 2265"/>
              <a:gd name="T1" fmla="*/ 785 h 904"/>
              <a:gd name="T2" fmla="*/ 471 w 2265"/>
              <a:gd name="T3" fmla="*/ 37 h 904"/>
              <a:gd name="T4" fmla="*/ 477 w 2265"/>
              <a:gd name="T5" fmla="*/ 28 h 904"/>
              <a:gd name="T6" fmla="*/ 484 w 2265"/>
              <a:gd name="T7" fmla="*/ 21 h 904"/>
              <a:gd name="T8" fmla="*/ 491 w 2265"/>
              <a:gd name="T9" fmla="*/ 14 h 904"/>
              <a:gd name="T10" fmla="*/ 500 w 2265"/>
              <a:gd name="T11" fmla="*/ 8 h 904"/>
              <a:gd name="T12" fmla="*/ 509 w 2265"/>
              <a:gd name="T13" fmla="*/ 5 h 904"/>
              <a:gd name="T14" fmla="*/ 517 w 2265"/>
              <a:gd name="T15" fmla="*/ 1 h 904"/>
              <a:gd name="T16" fmla="*/ 527 w 2265"/>
              <a:gd name="T17" fmla="*/ 0 h 904"/>
              <a:gd name="T18" fmla="*/ 537 w 2265"/>
              <a:gd name="T19" fmla="*/ 0 h 904"/>
              <a:gd name="T20" fmla="*/ 1728 w 2265"/>
              <a:gd name="T21" fmla="*/ 0 h 904"/>
              <a:gd name="T22" fmla="*/ 1738 w 2265"/>
              <a:gd name="T23" fmla="*/ 0 h 904"/>
              <a:gd name="T24" fmla="*/ 1748 w 2265"/>
              <a:gd name="T25" fmla="*/ 1 h 904"/>
              <a:gd name="T26" fmla="*/ 1758 w 2265"/>
              <a:gd name="T27" fmla="*/ 5 h 904"/>
              <a:gd name="T28" fmla="*/ 1767 w 2265"/>
              <a:gd name="T29" fmla="*/ 8 h 904"/>
              <a:gd name="T30" fmla="*/ 1774 w 2265"/>
              <a:gd name="T31" fmla="*/ 14 h 904"/>
              <a:gd name="T32" fmla="*/ 1783 w 2265"/>
              <a:gd name="T33" fmla="*/ 21 h 904"/>
              <a:gd name="T34" fmla="*/ 1789 w 2265"/>
              <a:gd name="T35" fmla="*/ 28 h 904"/>
              <a:gd name="T36" fmla="*/ 1794 w 2265"/>
              <a:gd name="T37" fmla="*/ 37 h 904"/>
              <a:gd name="T38" fmla="*/ 2254 w 2265"/>
              <a:gd name="T39" fmla="*/ 785 h 904"/>
              <a:gd name="T40" fmla="*/ 2258 w 2265"/>
              <a:gd name="T41" fmla="*/ 795 h 904"/>
              <a:gd name="T42" fmla="*/ 2262 w 2265"/>
              <a:gd name="T43" fmla="*/ 805 h 904"/>
              <a:gd name="T44" fmla="*/ 2264 w 2265"/>
              <a:gd name="T45" fmla="*/ 815 h 904"/>
              <a:gd name="T46" fmla="*/ 2265 w 2265"/>
              <a:gd name="T47" fmla="*/ 825 h 904"/>
              <a:gd name="T48" fmla="*/ 2265 w 2265"/>
              <a:gd name="T49" fmla="*/ 835 h 904"/>
              <a:gd name="T50" fmla="*/ 2262 w 2265"/>
              <a:gd name="T51" fmla="*/ 845 h 904"/>
              <a:gd name="T52" fmla="*/ 2260 w 2265"/>
              <a:gd name="T53" fmla="*/ 854 h 904"/>
              <a:gd name="T54" fmla="*/ 2255 w 2265"/>
              <a:gd name="T55" fmla="*/ 864 h 904"/>
              <a:gd name="T56" fmla="*/ 2249 w 2265"/>
              <a:gd name="T57" fmla="*/ 873 h 904"/>
              <a:gd name="T58" fmla="*/ 2242 w 2265"/>
              <a:gd name="T59" fmla="*/ 881 h 904"/>
              <a:gd name="T60" fmla="*/ 2235 w 2265"/>
              <a:gd name="T61" fmla="*/ 887 h 904"/>
              <a:gd name="T62" fmla="*/ 2226 w 2265"/>
              <a:gd name="T63" fmla="*/ 893 h 904"/>
              <a:gd name="T64" fmla="*/ 2218 w 2265"/>
              <a:gd name="T65" fmla="*/ 898 h 904"/>
              <a:gd name="T66" fmla="*/ 2208 w 2265"/>
              <a:gd name="T67" fmla="*/ 901 h 904"/>
              <a:gd name="T68" fmla="*/ 2198 w 2265"/>
              <a:gd name="T69" fmla="*/ 903 h 904"/>
              <a:gd name="T70" fmla="*/ 2188 w 2265"/>
              <a:gd name="T71" fmla="*/ 904 h 904"/>
              <a:gd name="T72" fmla="*/ 79 w 2265"/>
              <a:gd name="T73" fmla="*/ 904 h 904"/>
              <a:gd name="T74" fmla="*/ 68 w 2265"/>
              <a:gd name="T75" fmla="*/ 903 h 904"/>
              <a:gd name="T76" fmla="*/ 58 w 2265"/>
              <a:gd name="T77" fmla="*/ 901 h 904"/>
              <a:gd name="T78" fmla="*/ 48 w 2265"/>
              <a:gd name="T79" fmla="*/ 898 h 904"/>
              <a:gd name="T80" fmla="*/ 39 w 2265"/>
              <a:gd name="T81" fmla="*/ 893 h 904"/>
              <a:gd name="T82" fmla="*/ 30 w 2265"/>
              <a:gd name="T83" fmla="*/ 887 h 904"/>
              <a:gd name="T84" fmla="*/ 23 w 2265"/>
              <a:gd name="T85" fmla="*/ 881 h 904"/>
              <a:gd name="T86" fmla="*/ 16 w 2265"/>
              <a:gd name="T87" fmla="*/ 873 h 904"/>
              <a:gd name="T88" fmla="*/ 10 w 2265"/>
              <a:gd name="T89" fmla="*/ 864 h 904"/>
              <a:gd name="T90" fmla="*/ 6 w 2265"/>
              <a:gd name="T91" fmla="*/ 854 h 904"/>
              <a:gd name="T92" fmla="*/ 3 w 2265"/>
              <a:gd name="T93" fmla="*/ 845 h 904"/>
              <a:gd name="T94" fmla="*/ 2 w 2265"/>
              <a:gd name="T95" fmla="*/ 835 h 904"/>
              <a:gd name="T96" fmla="*/ 0 w 2265"/>
              <a:gd name="T97" fmla="*/ 825 h 904"/>
              <a:gd name="T98" fmla="*/ 2 w 2265"/>
              <a:gd name="T99" fmla="*/ 815 h 904"/>
              <a:gd name="T100" fmla="*/ 3 w 2265"/>
              <a:gd name="T101" fmla="*/ 805 h 904"/>
              <a:gd name="T102" fmla="*/ 7 w 2265"/>
              <a:gd name="T103" fmla="*/ 795 h 904"/>
              <a:gd name="T104" fmla="*/ 12 w 2265"/>
              <a:gd name="T105" fmla="*/ 785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65" h="904">
                <a:moveTo>
                  <a:pt x="12" y="785"/>
                </a:moveTo>
                <a:lnTo>
                  <a:pt x="471" y="37"/>
                </a:lnTo>
                <a:lnTo>
                  <a:pt x="477" y="28"/>
                </a:lnTo>
                <a:lnTo>
                  <a:pt x="484" y="21"/>
                </a:lnTo>
                <a:lnTo>
                  <a:pt x="491" y="14"/>
                </a:lnTo>
                <a:lnTo>
                  <a:pt x="500" y="8"/>
                </a:lnTo>
                <a:lnTo>
                  <a:pt x="509" y="5"/>
                </a:lnTo>
                <a:lnTo>
                  <a:pt x="517" y="1"/>
                </a:lnTo>
                <a:lnTo>
                  <a:pt x="527" y="0"/>
                </a:lnTo>
                <a:lnTo>
                  <a:pt x="537" y="0"/>
                </a:lnTo>
                <a:lnTo>
                  <a:pt x="1728" y="0"/>
                </a:lnTo>
                <a:lnTo>
                  <a:pt x="1738" y="0"/>
                </a:lnTo>
                <a:lnTo>
                  <a:pt x="1748" y="1"/>
                </a:lnTo>
                <a:lnTo>
                  <a:pt x="1758" y="5"/>
                </a:lnTo>
                <a:lnTo>
                  <a:pt x="1767" y="8"/>
                </a:lnTo>
                <a:lnTo>
                  <a:pt x="1774" y="14"/>
                </a:lnTo>
                <a:lnTo>
                  <a:pt x="1783" y="21"/>
                </a:lnTo>
                <a:lnTo>
                  <a:pt x="1789" y="28"/>
                </a:lnTo>
                <a:lnTo>
                  <a:pt x="1794" y="37"/>
                </a:lnTo>
                <a:lnTo>
                  <a:pt x="2254" y="785"/>
                </a:lnTo>
                <a:lnTo>
                  <a:pt x="2258" y="795"/>
                </a:lnTo>
                <a:lnTo>
                  <a:pt x="2262" y="805"/>
                </a:lnTo>
                <a:lnTo>
                  <a:pt x="2264" y="815"/>
                </a:lnTo>
                <a:lnTo>
                  <a:pt x="2265" y="825"/>
                </a:lnTo>
                <a:lnTo>
                  <a:pt x="2265" y="835"/>
                </a:lnTo>
                <a:lnTo>
                  <a:pt x="2262" y="845"/>
                </a:lnTo>
                <a:lnTo>
                  <a:pt x="2260" y="854"/>
                </a:lnTo>
                <a:lnTo>
                  <a:pt x="2255" y="864"/>
                </a:lnTo>
                <a:lnTo>
                  <a:pt x="2249" y="873"/>
                </a:lnTo>
                <a:lnTo>
                  <a:pt x="2242" y="881"/>
                </a:lnTo>
                <a:lnTo>
                  <a:pt x="2235" y="887"/>
                </a:lnTo>
                <a:lnTo>
                  <a:pt x="2226" y="893"/>
                </a:lnTo>
                <a:lnTo>
                  <a:pt x="2218" y="898"/>
                </a:lnTo>
                <a:lnTo>
                  <a:pt x="2208" y="901"/>
                </a:lnTo>
                <a:lnTo>
                  <a:pt x="2198" y="903"/>
                </a:lnTo>
                <a:lnTo>
                  <a:pt x="2188" y="904"/>
                </a:lnTo>
                <a:lnTo>
                  <a:pt x="79" y="904"/>
                </a:lnTo>
                <a:lnTo>
                  <a:pt x="68" y="903"/>
                </a:lnTo>
                <a:lnTo>
                  <a:pt x="58" y="901"/>
                </a:lnTo>
                <a:lnTo>
                  <a:pt x="48" y="898"/>
                </a:lnTo>
                <a:lnTo>
                  <a:pt x="39" y="893"/>
                </a:lnTo>
                <a:lnTo>
                  <a:pt x="30" y="887"/>
                </a:lnTo>
                <a:lnTo>
                  <a:pt x="23" y="881"/>
                </a:lnTo>
                <a:lnTo>
                  <a:pt x="16" y="873"/>
                </a:lnTo>
                <a:lnTo>
                  <a:pt x="10" y="864"/>
                </a:lnTo>
                <a:lnTo>
                  <a:pt x="6" y="854"/>
                </a:lnTo>
                <a:lnTo>
                  <a:pt x="3" y="845"/>
                </a:lnTo>
                <a:lnTo>
                  <a:pt x="2" y="835"/>
                </a:lnTo>
                <a:lnTo>
                  <a:pt x="0" y="825"/>
                </a:lnTo>
                <a:lnTo>
                  <a:pt x="2" y="815"/>
                </a:lnTo>
                <a:lnTo>
                  <a:pt x="3" y="805"/>
                </a:lnTo>
                <a:lnTo>
                  <a:pt x="7" y="795"/>
                </a:lnTo>
                <a:lnTo>
                  <a:pt x="12" y="785"/>
                </a:lnTo>
                <a:close/>
              </a:path>
            </a:pathLst>
          </a:cu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" name="Группа 22"/>
          <p:cNvGrpSpPr/>
          <p:nvPr/>
        </p:nvGrpSpPr>
        <p:grpSpPr>
          <a:xfrm>
            <a:off x="12485965" y="5088696"/>
            <a:ext cx="2075116" cy="833429"/>
            <a:chOff x="12361823" y="3319924"/>
            <a:chExt cx="2075116" cy="833429"/>
          </a:xfrm>
        </p:grpSpPr>
        <p:sp>
          <p:nvSpPr>
            <p:cNvPr id="24" name="TextBox 23"/>
            <p:cNvSpPr txBox="1"/>
            <p:nvPr/>
          </p:nvSpPr>
          <p:spPr>
            <a:xfrm>
              <a:off x="12361823" y="3753243"/>
              <a:ext cx="2075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en-US" sz="2000" b="1" dirty="0">
                  <a:solidFill>
                    <a:schemeClr val="bg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" panose="020B0606030504020204" pitchFamily="34" charset="0"/>
                </a:rPr>
                <a:t>GSB</a:t>
              </a:r>
              <a:endParaRPr lang="ru-RU" sz="2000" b="1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815246" y="3319924"/>
              <a:ext cx="116827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0</a:t>
              </a:r>
              <a:r>
                <a:rPr lang="ru-RU" sz="25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sp>
        <p:nvSpPr>
          <p:cNvPr id="3" name="Freeform 55"/>
          <p:cNvSpPr>
            <a:spLocks/>
          </p:cNvSpPr>
          <p:nvPr/>
        </p:nvSpPr>
        <p:spPr bwMode="auto">
          <a:xfrm rot="10800000">
            <a:off x="12181636" y="7091037"/>
            <a:ext cx="2687327" cy="2265180"/>
          </a:xfrm>
          <a:custGeom>
            <a:avLst/>
            <a:gdLst>
              <a:gd name="T0" fmla="*/ 13 w 1044"/>
              <a:gd name="T1" fmla="*/ 762 h 880"/>
              <a:gd name="T2" fmla="*/ 456 w 1044"/>
              <a:gd name="T3" fmla="*/ 37 h 880"/>
              <a:gd name="T4" fmla="*/ 462 w 1044"/>
              <a:gd name="T5" fmla="*/ 29 h 880"/>
              <a:gd name="T6" fmla="*/ 468 w 1044"/>
              <a:gd name="T7" fmla="*/ 22 h 880"/>
              <a:gd name="T8" fmla="*/ 475 w 1044"/>
              <a:gd name="T9" fmla="*/ 14 h 880"/>
              <a:gd name="T10" fmla="*/ 484 w 1044"/>
              <a:gd name="T11" fmla="*/ 10 h 880"/>
              <a:gd name="T12" fmla="*/ 492 w 1044"/>
              <a:gd name="T13" fmla="*/ 6 h 880"/>
              <a:gd name="T14" fmla="*/ 502 w 1044"/>
              <a:gd name="T15" fmla="*/ 3 h 880"/>
              <a:gd name="T16" fmla="*/ 511 w 1044"/>
              <a:gd name="T17" fmla="*/ 0 h 880"/>
              <a:gd name="T18" fmla="*/ 522 w 1044"/>
              <a:gd name="T19" fmla="*/ 0 h 880"/>
              <a:gd name="T20" fmla="*/ 533 w 1044"/>
              <a:gd name="T21" fmla="*/ 0 h 880"/>
              <a:gd name="T22" fmla="*/ 543 w 1044"/>
              <a:gd name="T23" fmla="*/ 3 h 880"/>
              <a:gd name="T24" fmla="*/ 551 w 1044"/>
              <a:gd name="T25" fmla="*/ 6 h 880"/>
              <a:gd name="T26" fmla="*/ 560 w 1044"/>
              <a:gd name="T27" fmla="*/ 10 h 880"/>
              <a:gd name="T28" fmla="*/ 569 w 1044"/>
              <a:gd name="T29" fmla="*/ 14 h 880"/>
              <a:gd name="T30" fmla="*/ 576 w 1044"/>
              <a:gd name="T31" fmla="*/ 22 h 880"/>
              <a:gd name="T32" fmla="*/ 583 w 1044"/>
              <a:gd name="T33" fmla="*/ 29 h 880"/>
              <a:gd name="T34" fmla="*/ 589 w 1044"/>
              <a:gd name="T35" fmla="*/ 37 h 880"/>
              <a:gd name="T36" fmla="*/ 1032 w 1044"/>
              <a:gd name="T37" fmla="*/ 762 h 880"/>
              <a:gd name="T38" fmla="*/ 1037 w 1044"/>
              <a:gd name="T39" fmla="*/ 771 h 880"/>
              <a:gd name="T40" fmla="*/ 1041 w 1044"/>
              <a:gd name="T41" fmla="*/ 781 h 880"/>
              <a:gd name="T42" fmla="*/ 1042 w 1044"/>
              <a:gd name="T43" fmla="*/ 791 h 880"/>
              <a:gd name="T44" fmla="*/ 1044 w 1044"/>
              <a:gd name="T45" fmla="*/ 801 h 880"/>
              <a:gd name="T46" fmla="*/ 1042 w 1044"/>
              <a:gd name="T47" fmla="*/ 811 h 880"/>
              <a:gd name="T48" fmla="*/ 1041 w 1044"/>
              <a:gd name="T49" fmla="*/ 821 h 880"/>
              <a:gd name="T50" fmla="*/ 1038 w 1044"/>
              <a:gd name="T51" fmla="*/ 830 h 880"/>
              <a:gd name="T52" fmla="*/ 1034 w 1044"/>
              <a:gd name="T53" fmla="*/ 840 h 880"/>
              <a:gd name="T54" fmla="*/ 1028 w 1044"/>
              <a:gd name="T55" fmla="*/ 849 h 880"/>
              <a:gd name="T56" fmla="*/ 1021 w 1044"/>
              <a:gd name="T57" fmla="*/ 857 h 880"/>
              <a:gd name="T58" fmla="*/ 1014 w 1044"/>
              <a:gd name="T59" fmla="*/ 864 h 880"/>
              <a:gd name="T60" fmla="*/ 1005 w 1044"/>
              <a:gd name="T61" fmla="*/ 869 h 880"/>
              <a:gd name="T62" fmla="*/ 996 w 1044"/>
              <a:gd name="T63" fmla="*/ 874 h 880"/>
              <a:gd name="T64" fmla="*/ 986 w 1044"/>
              <a:gd name="T65" fmla="*/ 877 h 880"/>
              <a:gd name="T66" fmla="*/ 976 w 1044"/>
              <a:gd name="T67" fmla="*/ 879 h 880"/>
              <a:gd name="T68" fmla="*/ 966 w 1044"/>
              <a:gd name="T69" fmla="*/ 880 h 880"/>
              <a:gd name="T70" fmla="*/ 79 w 1044"/>
              <a:gd name="T71" fmla="*/ 880 h 880"/>
              <a:gd name="T72" fmla="*/ 67 w 1044"/>
              <a:gd name="T73" fmla="*/ 879 h 880"/>
              <a:gd name="T74" fmla="*/ 57 w 1044"/>
              <a:gd name="T75" fmla="*/ 877 h 880"/>
              <a:gd name="T76" fmla="*/ 49 w 1044"/>
              <a:gd name="T77" fmla="*/ 874 h 880"/>
              <a:gd name="T78" fmla="*/ 39 w 1044"/>
              <a:gd name="T79" fmla="*/ 869 h 880"/>
              <a:gd name="T80" fmla="*/ 30 w 1044"/>
              <a:gd name="T81" fmla="*/ 864 h 880"/>
              <a:gd name="T82" fmla="*/ 23 w 1044"/>
              <a:gd name="T83" fmla="*/ 857 h 880"/>
              <a:gd name="T84" fmla="*/ 17 w 1044"/>
              <a:gd name="T85" fmla="*/ 849 h 880"/>
              <a:gd name="T86" fmla="*/ 11 w 1044"/>
              <a:gd name="T87" fmla="*/ 840 h 880"/>
              <a:gd name="T88" fmla="*/ 6 w 1044"/>
              <a:gd name="T89" fmla="*/ 830 h 880"/>
              <a:gd name="T90" fmla="*/ 3 w 1044"/>
              <a:gd name="T91" fmla="*/ 821 h 880"/>
              <a:gd name="T92" fmla="*/ 1 w 1044"/>
              <a:gd name="T93" fmla="*/ 811 h 880"/>
              <a:gd name="T94" fmla="*/ 0 w 1044"/>
              <a:gd name="T95" fmla="*/ 801 h 880"/>
              <a:gd name="T96" fmla="*/ 1 w 1044"/>
              <a:gd name="T97" fmla="*/ 791 h 880"/>
              <a:gd name="T98" fmla="*/ 4 w 1044"/>
              <a:gd name="T99" fmla="*/ 781 h 880"/>
              <a:gd name="T100" fmla="*/ 7 w 1044"/>
              <a:gd name="T101" fmla="*/ 771 h 880"/>
              <a:gd name="T102" fmla="*/ 13 w 1044"/>
              <a:gd name="T103" fmla="*/ 762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44" h="880">
                <a:moveTo>
                  <a:pt x="13" y="762"/>
                </a:moveTo>
                <a:lnTo>
                  <a:pt x="456" y="37"/>
                </a:lnTo>
                <a:lnTo>
                  <a:pt x="462" y="29"/>
                </a:lnTo>
                <a:lnTo>
                  <a:pt x="468" y="22"/>
                </a:lnTo>
                <a:lnTo>
                  <a:pt x="475" y="14"/>
                </a:lnTo>
                <a:lnTo>
                  <a:pt x="484" y="10"/>
                </a:lnTo>
                <a:lnTo>
                  <a:pt x="492" y="6"/>
                </a:lnTo>
                <a:lnTo>
                  <a:pt x="502" y="3"/>
                </a:lnTo>
                <a:lnTo>
                  <a:pt x="511" y="0"/>
                </a:lnTo>
                <a:lnTo>
                  <a:pt x="522" y="0"/>
                </a:lnTo>
                <a:lnTo>
                  <a:pt x="533" y="0"/>
                </a:lnTo>
                <a:lnTo>
                  <a:pt x="543" y="3"/>
                </a:lnTo>
                <a:lnTo>
                  <a:pt x="551" y="6"/>
                </a:lnTo>
                <a:lnTo>
                  <a:pt x="560" y="10"/>
                </a:lnTo>
                <a:lnTo>
                  <a:pt x="569" y="14"/>
                </a:lnTo>
                <a:lnTo>
                  <a:pt x="576" y="22"/>
                </a:lnTo>
                <a:lnTo>
                  <a:pt x="583" y="29"/>
                </a:lnTo>
                <a:lnTo>
                  <a:pt x="589" y="37"/>
                </a:lnTo>
                <a:lnTo>
                  <a:pt x="1032" y="762"/>
                </a:lnTo>
                <a:lnTo>
                  <a:pt x="1037" y="771"/>
                </a:lnTo>
                <a:lnTo>
                  <a:pt x="1041" y="781"/>
                </a:lnTo>
                <a:lnTo>
                  <a:pt x="1042" y="791"/>
                </a:lnTo>
                <a:lnTo>
                  <a:pt x="1044" y="801"/>
                </a:lnTo>
                <a:lnTo>
                  <a:pt x="1042" y="811"/>
                </a:lnTo>
                <a:lnTo>
                  <a:pt x="1041" y="821"/>
                </a:lnTo>
                <a:lnTo>
                  <a:pt x="1038" y="830"/>
                </a:lnTo>
                <a:lnTo>
                  <a:pt x="1034" y="840"/>
                </a:lnTo>
                <a:lnTo>
                  <a:pt x="1028" y="849"/>
                </a:lnTo>
                <a:lnTo>
                  <a:pt x="1021" y="857"/>
                </a:lnTo>
                <a:lnTo>
                  <a:pt x="1014" y="864"/>
                </a:lnTo>
                <a:lnTo>
                  <a:pt x="1005" y="869"/>
                </a:lnTo>
                <a:lnTo>
                  <a:pt x="996" y="874"/>
                </a:lnTo>
                <a:lnTo>
                  <a:pt x="986" y="877"/>
                </a:lnTo>
                <a:lnTo>
                  <a:pt x="976" y="879"/>
                </a:lnTo>
                <a:lnTo>
                  <a:pt x="966" y="880"/>
                </a:lnTo>
                <a:lnTo>
                  <a:pt x="79" y="880"/>
                </a:lnTo>
                <a:lnTo>
                  <a:pt x="67" y="879"/>
                </a:lnTo>
                <a:lnTo>
                  <a:pt x="57" y="877"/>
                </a:lnTo>
                <a:lnTo>
                  <a:pt x="49" y="874"/>
                </a:lnTo>
                <a:lnTo>
                  <a:pt x="39" y="869"/>
                </a:lnTo>
                <a:lnTo>
                  <a:pt x="30" y="864"/>
                </a:lnTo>
                <a:lnTo>
                  <a:pt x="23" y="857"/>
                </a:lnTo>
                <a:lnTo>
                  <a:pt x="17" y="849"/>
                </a:lnTo>
                <a:lnTo>
                  <a:pt x="11" y="840"/>
                </a:lnTo>
                <a:lnTo>
                  <a:pt x="6" y="830"/>
                </a:lnTo>
                <a:lnTo>
                  <a:pt x="3" y="821"/>
                </a:lnTo>
                <a:lnTo>
                  <a:pt x="1" y="811"/>
                </a:lnTo>
                <a:lnTo>
                  <a:pt x="0" y="801"/>
                </a:lnTo>
                <a:lnTo>
                  <a:pt x="1" y="791"/>
                </a:lnTo>
                <a:lnTo>
                  <a:pt x="4" y="781"/>
                </a:lnTo>
                <a:lnTo>
                  <a:pt x="7" y="771"/>
                </a:lnTo>
                <a:lnTo>
                  <a:pt x="13" y="762"/>
                </a:lnTo>
                <a:close/>
              </a:path>
            </a:pathLst>
          </a:custGeom>
          <a:noFill/>
          <a:ln w="25400"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" name="Группа 25"/>
          <p:cNvGrpSpPr/>
          <p:nvPr/>
        </p:nvGrpSpPr>
        <p:grpSpPr>
          <a:xfrm>
            <a:off x="12485965" y="7519626"/>
            <a:ext cx="2075116" cy="833429"/>
            <a:chOff x="12361823" y="3122731"/>
            <a:chExt cx="2075116" cy="833429"/>
          </a:xfrm>
        </p:grpSpPr>
        <p:sp>
          <p:nvSpPr>
            <p:cNvPr id="27" name="TextBox 26"/>
            <p:cNvSpPr txBox="1"/>
            <p:nvPr/>
          </p:nvSpPr>
          <p:spPr>
            <a:xfrm>
              <a:off x="12361823" y="3556050"/>
              <a:ext cx="2075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" panose="020B0606030504020204" pitchFamily="34" charset="0"/>
                </a:rPr>
                <a:t>L&amp;SCM</a:t>
              </a:r>
              <a:endParaRPr lang="ru-RU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815246" y="3122731"/>
              <a:ext cx="116827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0</a:t>
              </a:r>
              <a:r>
                <a:rPr lang="ru-RU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3</a:t>
              </a: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2985FF-E6CE-4FF8-B3D1-0563E2F2E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6F87C30-E213-4558-A6E0-32E07FE0649D}"/>
              </a:ext>
            </a:extLst>
          </p:cNvPr>
          <p:cNvSpPr txBox="1"/>
          <p:nvPr/>
        </p:nvSpPr>
        <p:spPr>
          <a:xfrm>
            <a:off x="1978738" y="3963033"/>
            <a:ext cx="534695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Higher School of Economy in </a:t>
            </a:r>
            <a:r>
              <a:rPr lang="ru-RU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4</a:t>
            </a:r>
            <a:r>
              <a:rPr lang="ru-RU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cities</a:t>
            </a:r>
            <a:endParaRPr lang="ru-RU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A9476E-23F0-4447-860B-F613D14AB8ED}"/>
              </a:ext>
            </a:extLst>
          </p:cNvPr>
          <p:cNvSpPr txBox="1"/>
          <p:nvPr/>
        </p:nvSpPr>
        <p:spPr>
          <a:xfrm>
            <a:off x="1978739" y="3532180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University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2" name="Freeform: Shape 111">
            <a:extLst>
              <a:ext uri="{FF2B5EF4-FFF2-40B4-BE49-F238E27FC236}">
                <a16:creationId xmlns:a16="http://schemas.microsoft.com/office/drawing/2014/main" id="{F6769B38-23F5-4662-B033-4FD6FE26957B}"/>
              </a:ext>
            </a:extLst>
          </p:cNvPr>
          <p:cNvSpPr/>
          <p:nvPr/>
        </p:nvSpPr>
        <p:spPr>
          <a:xfrm>
            <a:off x="1001397" y="3484626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rgbClr val="D63F1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8DDD5B-7B0E-48E6-8C3A-8C56313BD8EA}"/>
              </a:ext>
            </a:extLst>
          </p:cNvPr>
          <p:cNvSpPr txBox="1"/>
          <p:nvPr/>
        </p:nvSpPr>
        <p:spPr>
          <a:xfrm>
            <a:off x="1978738" y="6115683"/>
            <a:ext cx="5346957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Graduate School of Business</a:t>
            </a:r>
            <a:r>
              <a:rPr lang="ru-RU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+ </a:t>
            </a:r>
            <a:r>
              <a:rPr lang="ru-RU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19</a:t>
            </a:r>
            <a:r>
              <a:rPr lang="ru-RU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more schools and departments</a:t>
            </a:r>
            <a:endParaRPr lang="ru-RU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867FA9-F0DB-4C48-BF1D-7E4E522C55AD}"/>
              </a:ext>
            </a:extLst>
          </p:cNvPr>
          <p:cNvSpPr txBox="1"/>
          <p:nvPr/>
        </p:nvSpPr>
        <p:spPr>
          <a:xfrm>
            <a:off x="1978739" y="5684830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Faculty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7" name="Freeform: Shape 111">
            <a:extLst>
              <a:ext uri="{FF2B5EF4-FFF2-40B4-BE49-F238E27FC236}">
                <a16:creationId xmlns:a16="http://schemas.microsoft.com/office/drawing/2014/main" id="{E8A2D0A5-5D30-4899-A5DA-EADE8D7FB5C4}"/>
              </a:ext>
            </a:extLst>
          </p:cNvPr>
          <p:cNvSpPr/>
          <p:nvPr/>
        </p:nvSpPr>
        <p:spPr>
          <a:xfrm>
            <a:off x="1001397" y="5637276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9259FE-072F-4CD1-A7B6-5FEC96000919}"/>
              </a:ext>
            </a:extLst>
          </p:cNvPr>
          <p:cNvSpPr txBox="1"/>
          <p:nvPr/>
        </p:nvSpPr>
        <p:spPr>
          <a:xfrm>
            <a:off x="1978738" y="8278578"/>
            <a:ext cx="5346957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Logistics and Supply Chain Management + </a:t>
            </a:r>
            <a:r>
              <a:rPr lang="en-US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more bachelor programs</a:t>
            </a:r>
            <a:endParaRPr lang="ru-RU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DE19AE-F219-4AB2-B2C4-4D1757ECB927}"/>
              </a:ext>
            </a:extLst>
          </p:cNvPr>
          <p:cNvSpPr txBox="1"/>
          <p:nvPr/>
        </p:nvSpPr>
        <p:spPr>
          <a:xfrm>
            <a:off x="1978739" y="7847725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Learning program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0" name="Freeform: Shape 111">
            <a:extLst>
              <a:ext uri="{FF2B5EF4-FFF2-40B4-BE49-F238E27FC236}">
                <a16:creationId xmlns:a16="http://schemas.microsoft.com/office/drawing/2014/main" id="{28095E81-7572-41FD-BA23-B60D7E77B7DB}"/>
              </a:ext>
            </a:extLst>
          </p:cNvPr>
          <p:cNvSpPr/>
          <p:nvPr/>
        </p:nvSpPr>
        <p:spPr>
          <a:xfrm>
            <a:off x="1001397" y="7800171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rgbClr val="EF82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Shape 2581">
            <a:extLst>
              <a:ext uri="{FF2B5EF4-FFF2-40B4-BE49-F238E27FC236}">
                <a16:creationId xmlns:a16="http://schemas.microsoft.com/office/drawing/2014/main" id="{836502BD-9587-4307-BB70-0D77935653BF}"/>
              </a:ext>
            </a:extLst>
          </p:cNvPr>
          <p:cNvSpPr/>
          <p:nvPr/>
        </p:nvSpPr>
        <p:spPr>
          <a:xfrm>
            <a:off x="1137126" y="7931156"/>
            <a:ext cx="341630" cy="341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33" y="11950"/>
                </a:moveTo>
                <a:lnTo>
                  <a:pt x="12831" y="14044"/>
                </a:lnTo>
                <a:lnTo>
                  <a:pt x="11135" y="12801"/>
                </a:lnTo>
                <a:lnTo>
                  <a:pt x="10555" y="12375"/>
                </a:lnTo>
                <a:lnTo>
                  <a:pt x="9974" y="12801"/>
                </a:lnTo>
                <a:lnTo>
                  <a:pt x="8277" y="14044"/>
                </a:lnTo>
                <a:lnTo>
                  <a:pt x="8976" y="11950"/>
                </a:lnTo>
                <a:lnTo>
                  <a:pt x="9195" y="11291"/>
                </a:lnTo>
                <a:lnTo>
                  <a:pt x="8647" y="10864"/>
                </a:lnTo>
                <a:lnTo>
                  <a:pt x="7280" y="9801"/>
                </a:lnTo>
                <a:lnTo>
                  <a:pt x="9560" y="9801"/>
                </a:lnTo>
                <a:lnTo>
                  <a:pt x="9799" y="9167"/>
                </a:lnTo>
                <a:lnTo>
                  <a:pt x="10555" y="7167"/>
                </a:lnTo>
                <a:lnTo>
                  <a:pt x="11310" y="9167"/>
                </a:lnTo>
                <a:lnTo>
                  <a:pt x="11549" y="9801"/>
                </a:lnTo>
                <a:lnTo>
                  <a:pt x="13829" y="9801"/>
                </a:lnTo>
                <a:lnTo>
                  <a:pt x="12462" y="10864"/>
                </a:lnTo>
                <a:lnTo>
                  <a:pt x="11914" y="11291"/>
                </a:lnTo>
                <a:cubicBezTo>
                  <a:pt x="11914" y="11291"/>
                  <a:pt x="12133" y="11950"/>
                  <a:pt x="12133" y="11950"/>
                </a:cubicBezTo>
                <a:close/>
                <a:moveTo>
                  <a:pt x="12228" y="8820"/>
                </a:moveTo>
                <a:lnTo>
                  <a:pt x="10555" y="4388"/>
                </a:lnTo>
                <a:lnTo>
                  <a:pt x="8881" y="8820"/>
                </a:lnTo>
                <a:lnTo>
                  <a:pt x="4418" y="8820"/>
                </a:lnTo>
                <a:lnTo>
                  <a:pt x="8044" y="11639"/>
                </a:lnTo>
                <a:lnTo>
                  <a:pt x="6371" y="16660"/>
                </a:lnTo>
                <a:lnTo>
                  <a:pt x="10555" y="13592"/>
                </a:lnTo>
                <a:lnTo>
                  <a:pt x="14738" y="16660"/>
                </a:lnTo>
                <a:lnTo>
                  <a:pt x="13065" y="11639"/>
                </a:lnTo>
                <a:lnTo>
                  <a:pt x="16691" y="8820"/>
                </a:lnTo>
                <a:cubicBezTo>
                  <a:pt x="16691" y="8820"/>
                  <a:pt x="12228" y="8820"/>
                  <a:pt x="12228" y="8820"/>
                </a:cubicBezTo>
                <a:close/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bg2"/>
          </a:solidFill>
          <a:ln w="12700">
            <a:solidFill>
              <a:schemeClr val="bg2"/>
            </a:solidFill>
            <a:miter lim="400000"/>
          </a:ln>
        </p:spPr>
        <p:txBody>
          <a:bodyPr lIns="28571" tIns="28571" rIns="28571" bIns="28571" anchor="ctr"/>
          <a:lstStyle/>
          <a:p>
            <a:pPr defTabSz="34284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00"/>
          </a:p>
        </p:txBody>
      </p:sp>
      <p:sp>
        <p:nvSpPr>
          <p:cNvPr id="42" name="Freeform: Shape 158">
            <a:extLst>
              <a:ext uri="{FF2B5EF4-FFF2-40B4-BE49-F238E27FC236}">
                <a16:creationId xmlns:a16="http://schemas.microsoft.com/office/drawing/2014/main" id="{42FAF02B-9747-47B4-B630-7F70F3274914}"/>
              </a:ext>
            </a:extLst>
          </p:cNvPr>
          <p:cNvSpPr/>
          <p:nvPr/>
        </p:nvSpPr>
        <p:spPr>
          <a:xfrm>
            <a:off x="1115212" y="3675304"/>
            <a:ext cx="380696" cy="253815"/>
          </a:xfrm>
          <a:custGeom>
            <a:avLst/>
            <a:gdLst/>
            <a:ahLst/>
            <a:cxnLst/>
            <a:rect l="l" t="t" r="r" b="b"/>
            <a:pathLst>
              <a:path w="293899" h="195946">
                <a:moveTo>
                  <a:pt x="67607" y="90328"/>
                </a:moveTo>
                <a:lnTo>
                  <a:pt x="140826" y="113416"/>
                </a:lnTo>
                <a:cubicBezTo>
                  <a:pt x="142867" y="114033"/>
                  <a:pt x="144907" y="114330"/>
                  <a:pt x="146948" y="114309"/>
                </a:cubicBezTo>
                <a:cubicBezTo>
                  <a:pt x="148989" y="114330"/>
                  <a:pt x="151030" y="114033"/>
                  <a:pt x="153071" y="113416"/>
                </a:cubicBezTo>
                <a:lnTo>
                  <a:pt x="226290" y="90328"/>
                </a:lnTo>
                <a:lnTo>
                  <a:pt x="228586" y="130636"/>
                </a:lnTo>
                <a:cubicBezTo>
                  <a:pt x="228734" y="136702"/>
                  <a:pt x="225165" y="142188"/>
                  <a:pt x="217881" y="147096"/>
                </a:cubicBezTo>
                <a:cubicBezTo>
                  <a:pt x="210596" y="152004"/>
                  <a:pt x="200754" y="155912"/>
                  <a:pt x="188353" y="158822"/>
                </a:cubicBezTo>
                <a:cubicBezTo>
                  <a:pt x="175952" y="161731"/>
                  <a:pt x="162151" y="163221"/>
                  <a:pt x="146948" y="163291"/>
                </a:cubicBezTo>
                <a:cubicBezTo>
                  <a:pt x="131746" y="163221"/>
                  <a:pt x="117944" y="161731"/>
                  <a:pt x="105544" y="158822"/>
                </a:cubicBezTo>
                <a:cubicBezTo>
                  <a:pt x="93143" y="155912"/>
                  <a:pt x="83300" y="152004"/>
                  <a:pt x="76016" y="147096"/>
                </a:cubicBezTo>
                <a:cubicBezTo>
                  <a:pt x="68732" y="142188"/>
                  <a:pt x="65163" y="136702"/>
                  <a:pt x="65310" y="130636"/>
                </a:cubicBezTo>
                <a:close/>
                <a:moveTo>
                  <a:pt x="146948" y="4"/>
                </a:moveTo>
                <a:cubicBezTo>
                  <a:pt x="147310" y="-12"/>
                  <a:pt x="147735" y="35"/>
                  <a:pt x="148224" y="145"/>
                </a:cubicBezTo>
                <a:lnTo>
                  <a:pt x="291090" y="45046"/>
                </a:lnTo>
                <a:cubicBezTo>
                  <a:pt x="291933" y="45378"/>
                  <a:pt x="292608" y="45893"/>
                  <a:pt x="293116" y="46592"/>
                </a:cubicBezTo>
                <a:cubicBezTo>
                  <a:pt x="293624" y="47291"/>
                  <a:pt x="293885" y="48094"/>
                  <a:pt x="293899" y="49000"/>
                </a:cubicBezTo>
                <a:cubicBezTo>
                  <a:pt x="293885" y="49906"/>
                  <a:pt x="293624" y="50709"/>
                  <a:pt x="293116" y="51407"/>
                </a:cubicBezTo>
                <a:cubicBezTo>
                  <a:pt x="292608" y="52106"/>
                  <a:pt x="291933" y="52622"/>
                  <a:pt x="291090" y="52954"/>
                </a:cubicBezTo>
                <a:lnTo>
                  <a:pt x="148224" y="97854"/>
                </a:lnTo>
                <a:cubicBezTo>
                  <a:pt x="147735" y="97961"/>
                  <a:pt x="147310" y="98004"/>
                  <a:pt x="146948" y="97983"/>
                </a:cubicBezTo>
                <a:cubicBezTo>
                  <a:pt x="146587" y="98004"/>
                  <a:pt x="146162" y="97961"/>
                  <a:pt x="145673" y="97854"/>
                </a:cubicBezTo>
                <a:lnTo>
                  <a:pt x="62504" y="71577"/>
                </a:lnTo>
                <a:cubicBezTo>
                  <a:pt x="58829" y="74554"/>
                  <a:pt x="55815" y="79284"/>
                  <a:pt x="53464" y="85768"/>
                </a:cubicBezTo>
                <a:cubicBezTo>
                  <a:pt x="51112" y="92252"/>
                  <a:pt x="49661" y="99853"/>
                  <a:pt x="49110" y="108569"/>
                </a:cubicBezTo>
                <a:cubicBezTo>
                  <a:pt x="51566" y="110001"/>
                  <a:pt x="53511" y="111920"/>
                  <a:pt x="54946" y="114325"/>
                </a:cubicBezTo>
                <a:cubicBezTo>
                  <a:pt x="56381" y="116730"/>
                  <a:pt x="57115" y="119446"/>
                  <a:pt x="57147" y="122473"/>
                </a:cubicBezTo>
                <a:cubicBezTo>
                  <a:pt x="57117" y="125369"/>
                  <a:pt x="56442" y="127995"/>
                  <a:pt x="55122" y="130349"/>
                </a:cubicBezTo>
                <a:cubicBezTo>
                  <a:pt x="53801" y="132704"/>
                  <a:pt x="52010" y="134628"/>
                  <a:pt x="49748" y="136121"/>
                </a:cubicBezTo>
                <a:lnTo>
                  <a:pt x="57147" y="191354"/>
                </a:lnTo>
                <a:cubicBezTo>
                  <a:pt x="57208" y="191933"/>
                  <a:pt x="57149" y="192496"/>
                  <a:pt x="56971" y="193044"/>
                </a:cubicBezTo>
                <a:cubicBezTo>
                  <a:pt x="56793" y="193591"/>
                  <a:pt x="56511" y="194091"/>
                  <a:pt x="56126" y="194543"/>
                </a:cubicBezTo>
                <a:cubicBezTo>
                  <a:pt x="55736" y="194992"/>
                  <a:pt x="55273" y="195337"/>
                  <a:pt x="54739" y="195579"/>
                </a:cubicBezTo>
                <a:cubicBezTo>
                  <a:pt x="54205" y="195821"/>
                  <a:pt x="53647" y="195943"/>
                  <a:pt x="53065" y="195946"/>
                </a:cubicBezTo>
                <a:lnTo>
                  <a:pt x="28574" y="195946"/>
                </a:lnTo>
                <a:cubicBezTo>
                  <a:pt x="27991" y="195943"/>
                  <a:pt x="27433" y="195821"/>
                  <a:pt x="26899" y="195579"/>
                </a:cubicBezTo>
                <a:cubicBezTo>
                  <a:pt x="26365" y="195337"/>
                  <a:pt x="25903" y="194992"/>
                  <a:pt x="25512" y="194543"/>
                </a:cubicBezTo>
                <a:cubicBezTo>
                  <a:pt x="25127" y="194091"/>
                  <a:pt x="24845" y="193591"/>
                  <a:pt x="24667" y="193044"/>
                </a:cubicBezTo>
                <a:cubicBezTo>
                  <a:pt x="24489" y="192496"/>
                  <a:pt x="24430" y="191933"/>
                  <a:pt x="24492" y="191354"/>
                </a:cubicBezTo>
                <a:lnTo>
                  <a:pt x="31890" y="136121"/>
                </a:lnTo>
                <a:cubicBezTo>
                  <a:pt x="29629" y="134628"/>
                  <a:pt x="27837" y="132704"/>
                  <a:pt x="26517" y="130349"/>
                </a:cubicBezTo>
                <a:cubicBezTo>
                  <a:pt x="25196" y="127995"/>
                  <a:pt x="24521" y="125369"/>
                  <a:pt x="24492" y="122473"/>
                </a:cubicBezTo>
                <a:cubicBezTo>
                  <a:pt x="24534" y="119379"/>
                  <a:pt x="25310" y="116605"/>
                  <a:pt x="26819" y="114150"/>
                </a:cubicBezTo>
                <a:cubicBezTo>
                  <a:pt x="28329" y="111694"/>
                  <a:pt x="30317" y="109749"/>
                  <a:pt x="32783" y="108314"/>
                </a:cubicBezTo>
                <a:cubicBezTo>
                  <a:pt x="33144" y="100724"/>
                  <a:pt x="34335" y="93230"/>
                  <a:pt x="36355" y="85832"/>
                </a:cubicBezTo>
                <a:cubicBezTo>
                  <a:pt x="38374" y="78434"/>
                  <a:pt x="41351" y="71896"/>
                  <a:pt x="45284" y="66220"/>
                </a:cubicBezTo>
                <a:lnTo>
                  <a:pt x="2806" y="52954"/>
                </a:lnTo>
                <a:cubicBezTo>
                  <a:pt x="1964" y="52622"/>
                  <a:pt x="1289" y="52106"/>
                  <a:pt x="781" y="51407"/>
                </a:cubicBezTo>
                <a:cubicBezTo>
                  <a:pt x="274" y="50709"/>
                  <a:pt x="13" y="49906"/>
                  <a:pt x="0" y="49000"/>
                </a:cubicBezTo>
                <a:cubicBezTo>
                  <a:pt x="13" y="48094"/>
                  <a:pt x="274" y="47291"/>
                  <a:pt x="781" y="46592"/>
                </a:cubicBezTo>
                <a:cubicBezTo>
                  <a:pt x="1289" y="45893"/>
                  <a:pt x="1964" y="45378"/>
                  <a:pt x="2806" y="45046"/>
                </a:cubicBezTo>
                <a:lnTo>
                  <a:pt x="145673" y="145"/>
                </a:lnTo>
                <a:cubicBezTo>
                  <a:pt x="146162" y="35"/>
                  <a:pt x="146587" y="-12"/>
                  <a:pt x="146948" y="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Freeform: Shape 172">
            <a:extLst>
              <a:ext uri="{FF2B5EF4-FFF2-40B4-BE49-F238E27FC236}">
                <a16:creationId xmlns:a16="http://schemas.microsoft.com/office/drawing/2014/main" id="{4193665C-1B67-4D15-B6EF-92967A586B91}"/>
              </a:ext>
            </a:extLst>
          </p:cNvPr>
          <p:cNvSpPr/>
          <p:nvPr/>
        </p:nvSpPr>
        <p:spPr>
          <a:xfrm>
            <a:off x="1159051" y="5794434"/>
            <a:ext cx="293018" cy="294009"/>
          </a:xfrm>
          <a:custGeom>
            <a:avLst/>
            <a:gdLst/>
            <a:ahLst/>
            <a:cxnLst/>
            <a:rect l="l" t="t" r="r" b="b"/>
            <a:pathLst>
              <a:path w="226670" h="227436">
                <a:moveTo>
                  <a:pt x="2168" y="162138"/>
                </a:moveTo>
                <a:lnTo>
                  <a:pt x="44632" y="162138"/>
                </a:lnTo>
                <a:lnTo>
                  <a:pt x="44632" y="173358"/>
                </a:lnTo>
                <a:lnTo>
                  <a:pt x="32514" y="188021"/>
                </a:lnTo>
                <a:cubicBezTo>
                  <a:pt x="36843" y="189092"/>
                  <a:pt x="40271" y="191159"/>
                  <a:pt x="42799" y="194222"/>
                </a:cubicBezTo>
                <a:cubicBezTo>
                  <a:pt x="45326" y="197286"/>
                  <a:pt x="46618" y="201043"/>
                  <a:pt x="46673" y="205495"/>
                </a:cubicBezTo>
                <a:lnTo>
                  <a:pt x="46673" y="205504"/>
                </a:lnTo>
                <a:cubicBezTo>
                  <a:pt x="46493" y="212557"/>
                  <a:pt x="44113" y="217966"/>
                  <a:pt x="39535" y="221732"/>
                </a:cubicBezTo>
                <a:cubicBezTo>
                  <a:pt x="34956" y="225498"/>
                  <a:pt x="29258" y="227400"/>
                  <a:pt x="22443" y="227436"/>
                </a:cubicBezTo>
                <a:cubicBezTo>
                  <a:pt x="18369" y="227444"/>
                  <a:pt x="14425" y="226759"/>
                  <a:pt x="10612" y="225382"/>
                </a:cubicBezTo>
                <a:cubicBezTo>
                  <a:pt x="6798" y="224004"/>
                  <a:pt x="3430" y="221886"/>
                  <a:pt x="510" y="219027"/>
                </a:cubicBezTo>
                <a:lnTo>
                  <a:pt x="7775" y="207805"/>
                </a:lnTo>
                <a:cubicBezTo>
                  <a:pt x="9540" y="209440"/>
                  <a:pt x="11617" y="210796"/>
                  <a:pt x="14004" y="211872"/>
                </a:cubicBezTo>
                <a:cubicBezTo>
                  <a:pt x="16393" y="212949"/>
                  <a:pt x="18822" y="213508"/>
                  <a:pt x="21293" y="213547"/>
                </a:cubicBezTo>
                <a:cubicBezTo>
                  <a:pt x="23632" y="213563"/>
                  <a:pt x="25723" y="212989"/>
                  <a:pt x="27567" y="211825"/>
                </a:cubicBezTo>
                <a:cubicBezTo>
                  <a:pt x="29411" y="210660"/>
                  <a:pt x="30384" y="208810"/>
                  <a:pt x="30488" y="206273"/>
                </a:cubicBezTo>
                <a:cubicBezTo>
                  <a:pt x="30420" y="203928"/>
                  <a:pt x="29649" y="202223"/>
                  <a:pt x="28176" y="201159"/>
                </a:cubicBezTo>
                <a:cubicBezTo>
                  <a:pt x="26702" y="200095"/>
                  <a:pt x="24938" y="199449"/>
                  <a:pt x="22883" y="199221"/>
                </a:cubicBezTo>
                <a:cubicBezTo>
                  <a:pt x="20828" y="198993"/>
                  <a:pt x="18893" y="198962"/>
                  <a:pt x="17079" y="199126"/>
                </a:cubicBezTo>
                <a:lnTo>
                  <a:pt x="13763" y="191980"/>
                </a:lnTo>
                <a:cubicBezTo>
                  <a:pt x="16025" y="188999"/>
                  <a:pt x="18296" y="185995"/>
                  <a:pt x="20576" y="182967"/>
                </a:cubicBezTo>
                <a:cubicBezTo>
                  <a:pt x="22855" y="179938"/>
                  <a:pt x="25351" y="177157"/>
                  <a:pt x="28062" y="174624"/>
                </a:cubicBezTo>
                <a:lnTo>
                  <a:pt x="28062" y="174496"/>
                </a:lnTo>
                <a:cubicBezTo>
                  <a:pt x="26013" y="174507"/>
                  <a:pt x="23949" y="174550"/>
                  <a:pt x="21868" y="174625"/>
                </a:cubicBezTo>
                <a:cubicBezTo>
                  <a:pt x="19788" y="174700"/>
                  <a:pt x="17723" y="174746"/>
                  <a:pt x="15675" y="174761"/>
                </a:cubicBezTo>
                <a:lnTo>
                  <a:pt x="15691" y="181519"/>
                </a:lnTo>
                <a:lnTo>
                  <a:pt x="2168" y="181519"/>
                </a:lnTo>
                <a:close/>
                <a:moveTo>
                  <a:pt x="67467" y="162122"/>
                </a:moveTo>
                <a:lnTo>
                  <a:pt x="222588" y="162122"/>
                </a:lnTo>
                <a:cubicBezTo>
                  <a:pt x="223707" y="162149"/>
                  <a:pt x="224658" y="162542"/>
                  <a:pt x="225442" y="163302"/>
                </a:cubicBezTo>
                <a:cubicBezTo>
                  <a:pt x="226226" y="164062"/>
                  <a:pt x="226636" y="165030"/>
                  <a:pt x="226670" y="166204"/>
                </a:cubicBezTo>
                <a:lnTo>
                  <a:pt x="226670" y="190697"/>
                </a:lnTo>
                <a:cubicBezTo>
                  <a:pt x="226636" y="191816"/>
                  <a:pt x="226226" y="192767"/>
                  <a:pt x="225442" y="193551"/>
                </a:cubicBezTo>
                <a:cubicBezTo>
                  <a:pt x="224658" y="194335"/>
                  <a:pt x="223707" y="194745"/>
                  <a:pt x="222588" y="194779"/>
                </a:cubicBezTo>
                <a:lnTo>
                  <a:pt x="67467" y="194779"/>
                </a:lnTo>
                <a:cubicBezTo>
                  <a:pt x="66292" y="194745"/>
                  <a:pt x="65325" y="194335"/>
                  <a:pt x="64565" y="193551"/>
                </a:cubicBezTo>
                <a:cubicBezTo>
                  <a:pt x="63805" y="192767"/>
                  <a:pt x="63411" y="191816"/>
                  <a:pt x="63384" y="190697"/>
                </a:cubicBezTo>
                <a:lnTo>
                  <a:pt x="63384" y="166204"/>
                </a:lnTo>
                <a:cubicBezTo>
                  <a:pt x="63411" y="165030"/>
                  <a:pt x="63805" y="164062"/>
                  <a:pt x="64565" y="163302"/>
                </a:cubicBezTo>
                <a:cubicBezTo>
                  <a:pt x="65325" y="162542"/>
                  <a:pt x="66292" y="162149"/>
                  <a:pt x="67467" y="162122"/>
                </a:cubicBezTo>
                <a:close/>
                <a:moveTo>
                  <a:pt x="67467" y="96809"/>
                </a:moveTo>
                <a:lnTo>
                  <a:pt x="222588" y="96809"/>
                </a:lnTo>
                <a:cubicBezTo>
                  <a:pt x="223707" y="96835"/>
                  <a:pt x="224658" y="97229"/>
                  <a:pt x="225442" y="97989"/>
                </a:cubicBezTo>
                <a:cubicBezTo>
                  <a:pt x="226226" y="98750"/>
                  <a:pt x="226636" y="99717"/>
                  <a:pt x="226670" y="100892"/>
                </a:cubicBezTo>
                <a:lnTo>
                  <a:pt x="226670" y="125396"/>
                </a:lnTo>
                <a:cubicBezTo>
                  <a:pt x="226636" y="126515"/>
                  <a:pt x="226226" y="127467"/>
                  <a:pt x="225442" y="128251"/>
                </a:cubicBezTo>
                <a:cubicBezTo>
                  <a:pt x="224658" y="129035"/>
                  <a:pt x="223707" y="129445"/>
                  <a:pt x="222588" y="129479"/>
                </a:cubicBezTo>
                <a:lnTo>
                  <a:pt x="67467" y="129479"/>
                </a:lnTo>
                <a:cubicBezTo>
                  <a:pt x="66292" y="129445"/>
                  <a:pt x="65325" y="129035"/>
                  <a:pt x="64565" y="128251"/>
                </a:cubicBezTo>
                <a:cubicBezTo>
                  <a:pt x="63805" y="127467"/>
                  <a:pt x="63411" y="126515"/>
                  <a:pt x="63384" y="125396"/>
                </a:cubicBezTo>
                <a:lnTo>
                  <a:pt x="63384" y="100892"/>
                </a:lnTo>
                <a:cubicBezTo>
                  <a:pt x="63411" y="99717"/>
                  <a:pt x="63805" y="98750"/>
                  <a:pt x="64565" y="97989"/>
                </a:cubicBezTo>
                <a:cubicBezTo>
                  <a:pt x="65325" y="97229"/>
                  <a:pt x="66292" y="96835"/>
                  <a:pt x="67467" y="96809"/>
                </a:cubicBezTo>
                <a:close/>
                <a:moveTo>
                  <a:pt x="23345" y="80479"/>
                </a:moveTo>
                <a:cubicBezTo>
                  <a:pt x="29452" y="80508"/>
                  <a:pt x="34610" y="82204"/>
                  <a:pt x="38819" y="85566"/>
                </a:cubicBezTo>
                <a:cubicBezTo>
                  <a:pt x="43028" y="88928"/>
                  <a:pt x="45221" y="93781"/>
                  <a:pt x="45399" y="100124"/>
                </a:cubicBezTo>
                <a:cubicBezTo>
                  <a:pt x="45256" y="104791"/>
                  <a:pt x="43813" y="108701"/>
                  <a:pt x="41070" y="111853"/>
                </a:cubicBezTo>
                <a:cubicBezTo>
                  <a:pt x="38327" y="115005"/>
                  <a:pt x="35143" y="117718"/>
                  <a:pt x="31517" y="119993"/>
                </a:cubicBezTo>
                <a:cubicBezTo>
                  <a:pt x="27892" y="122268"/>
                  <a:pt x="24684" y="124423"/>
                  <a:pt x="21893" y="126459"/>
                </a:cubicBezTo>
                <a:cubicBezTo>
                  <a:pt x="19102" y="128495"/>
                  <a:pt x="17587" y="130730"/>
                  <a:pt x="17349" y="133164"/>
                </a:cubicBezTo>
                <a:lnTo>
                  <a:pt x="33547" y="133164"/>
                </a:lnTo>
                <a:lnTo>
                  <a:pt x="33547" y="125526"/>
                </a:lnTo>
                <a:lnTo>
                  <a:pt x="46929" y="125526"/>
                </a:lnTo>
                <a:lnTo>
                  <a:pt x="46929" y="145793"/>
                </a:lnTo>
                <a:lnTo>
                  <a:pt x="765" y="145793"/>
                </a:lnTo>
                <a:cubicBezTo>
                  <a:pt x="566" y="144645"/>
                  <a:pt x="391" y="143497"/>
                  <a:pt x="239" y="142349"/>
                </a:cubicBezTo>
                <a:cubicBezTo>
                  <a:pt x="87" y="141201"/>
                  <a:pt x="8" y="140053"/>
                  <a:pt x="0" y="138905"/>
                </a:cubicBezTo>
                <a:cubicBezTo>
                  <a:pt x="150" y="133076"/>
                  <a:pt x="1652" y="128286"/>
                  <a:pt x="4505" y="124536"/>
                </a:cubicBezTo>
                <a:cubicBezTo>
                  <a:pt x="7358" y="120785"/>
                  <a:pt x="10661" y="117650"/>
                  <a:pt x="14415" y="115130"/>
                </a:cubicBezTo>
                <a:cubicBezTo>
                  <a:pt x="18169" y="112609"/>
                  <a:pt x="21472" y="110279"/>
                  <a:pt x="24325" y="108139"/>
                </a:cubicBezTo>
                <a:cubicBezTo>
                  <a:pt x="27178" y="106000"/>
                  <a:pt x="28680" y="103626"/>
                  <a:pt x="28830" y="101017"/>
                </a:cubicBezTo>
                <a:cubicBezTo>
                  <a:pt x="28806" y="98844"/>
                  <a:pt x="28184" y="97196"/>
                  <a:pt x="26964" y="96074"/>
                </a:cubicBezTo>
                <a:cubicBezTo>
                  <a:pt x="25744" y="94953"/>
                  <a:pt x="24070" y="94389"/>
                  <a:pt x="21941" y="94384"/>
                </a:cubicBezTo>
                <a:cubicBezTo>
                  <a:pt x="19693" y="94469"/>
                  <a:pt x="17684" y="95256"/>
                  <a:pt x="15914" y="96744"/>
                </a:cubicBezTo>
                <a:cubicBezTo>
                  <a:pt x="14144" y="98232"/>
                  <a:pt x="12709" y="99912"/>
                  <a:pt x="11608" y="101783"/>
                </a:cubicBezTo>
                <a:lnTo>
                  <a:pt x="765" y="94256"/>
                </a:lnTo>
                <a:cubicBezTo>
                  <a:pt x="2942" y="89831"/>
                  <a:pt x="6019" y="86435"/>
                  <a:pt x="9998" y="84067"/>
                </a:cubicBezTo>
                <a:cubicBezTo>
                  <a:pt x="13976" y="81699"/>
                  <a:pt x="18425" y="80503"/>
                  <a:pt x="23345" y="80479"/>
                </a:cubicBezTo>
                <a:close/>
                <a:moveTo>
                  <a:pt x="67467" y="31509"/>
                </a:moveTo>
                <a:lnTo>
                  <a:pt x="222588" y="31509"/>
                </a:lnTo>
                <a:cubicBezTo>
                  <a:pt x="223707" y="31544"/>
                  <a:pt x="224658" y="31953"/>
                  <a:pt x="225442" y="32737"/>
                </a:cubicBezTo>
                <a:cubicBezTo>
                  <a:pt x="226226" y="33521"/>
                  <a:pt x="226636" y="34473"/>
                  <a:pt x="226670" y="35591"/>
                </a:cubicBezTo>
                <a:lnTo>
                  <a:pt x="226670" y="60084"/>
                </a:lnTo>
                <a:cubicBezTo>
                  <a:pt x="226636" y="61203"/>
                  <a:pt x="226226" y="62155"/>
                  <a:pt x="225442" y="62939"/>
                </a:cubicBezTo>
                <a:cubicBezTo>
                  <a:pt x="224658" y="63723"/>
                  <a:pt x="223707" y="64132"/>
                  <a:pt x="222588" y="64166"/>
                </a:cubicBezTo>
                <a:lnTo>
                  <a:pt x="67467" y="64166"/>
                </a:lnTo>
                <a:cubicBezTo>
                  <a:pt x="66292" y="64132"/>
                  <a:pt x="65325" y="63723"/>
                  <a:pt x="64565" y="62939"/>
                </a:cubicBezTo>
                <a:cubicBezTo>
                  <a:pt x="63805" y="62155"/>
                  <a:pt x="63411" y="61203"/>
                  <a:pt x="63384" y="60084"/>
                </a:cubicBezTo>
                <a:lnTo>
                  <a:pt x="63384" y="35591"/>
                </a:lnTo>
                <a:cubicBezTo>
                  <a:pt x="63411" y="34473"/>
                  <a:pt x="63805" y="33521"/>
                  <a:pt x="64565" y="32737"/>
                </a:cubicBezTo>
                <a:cubicBezTo>
                  <a:pt x="65325" y="31953"/>
                  <a:pt x="66292" y="31544"/>
                  <a:pt x="67467" y="31509"/>
                </a:cubicBezTo>
                <a:close/>
                <a:moveTo>
                  <a:pt x="19772" y="0"/>
                </a:moveTo>
                <a:lnTo>
                  <a:pt x="33295" y="0"/>
                </a:lnTo>
                <a:lnTo>
                  <a:pt x="33279" y="51537"/>
                </a:lnTo>
                <a:lnTo>
                  <a:pt x="47056" y="51537"/>
                </a:lnTo>
                <a:lnTo>
                  <a:pt x="47056" y="64166"/>
                </a:lnTo>
                <a:lnTo>
                  <a:pt x="4337" y="64166"/>
                </a:lnTo>
                <a:lnTo>
                  <a:pt x="4337" y="51537"/>
                </a:lnTo>
                <a:lnTo>
                  <a:pt x="17987" y="51537"/>
                </a:lnTo>
                <a:cubicBezTo>
                  <a:pt x="17992" y="46371"/>
                  <a:pt x="18013" y="41204"/>
                  <a:pt x="18051" y="36038"/>
                </a:cubicBezTo>
                <a:cubicBezTo>
                  <a:pt x="18088" y="30872"/>
                  <a:pt x="18109" y="25705"/>
                  <a:pt x="18114" y="20539"/>
                </a:cubicBezTo>
                <a:lnTo>
                  <a:pt x="18114" y="19008"/>
                </a:lnTo>
                <a:lnTo>
                  <a:pt x="17859" y="19008"/>
                </a:lnTo>
                <a:cubicBezTo>
                  <a:pt x="17131" y="20387"/>
                  <a:pt x="16195" y="21615"/>
                  <a:pt x="15053" y="22691"/>
                </a:cubicBezTo>
                <a:cubicBezTo>
                  <a:pt x="13910" y="23768"/>
                  <a:pt x="12719" y="24836"/>
                  <a:pt x="11481" y="25896"/>
                </a:cubicBezTo>
                <a:lnTo>
                  <a:pt x="2424" y="162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6964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2269" y="889915"/>
            <a:ext cx="69428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The structure of HSE</a:t>
            </a:r>
            <a:endParaRPr lang="ru-RU" sz="45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5" name="Freeform 57"/>
          <p:cNvSpPr>
            <a:spLocks/>
          </p:cNvSpPr>
          <p:nvPr/>
        </p:nvSpPr>
        <p:spPr bwMode="auto">
          <a:xfrm rot="10800000">
            <a:off x="8964052" y="1834788"/>
            <a:ext cx="9122498" cy="2445366"/>
          </a:xfrm>
          <a:custGeom>
            <a:avLst/>
            <a:gdLst>
              <a:gd name="T0" fmla="*/ 13 w 3544"/>
              <a:gd name="T1" fmla="*/ 833 h 951"/>
              <a:gd name="T2" fmla="*/ 500 w 3544"/>
              <a:gd name="T3" fmla="*/ 36 h 951"/>
              <a:gd name="T4" fmla="*/ 505 w 3544"/>
              <a:gd name="T5" fmla="*/ 29 h 951"/>
              <a:gd name="T6" fmla="*/ 512 w 3544"/>
              <a:gd name="T7" fmla="*/ 21 h 951"/>
              <a:gd name="T8" fmla="*/ 520 w 3544"/>
              <a:gd name="T9" fmla="*/ 15 h 951"/>
              <a:gd name="T10" fmla="*/ 527 w 3544"/>
              <a:gd name="T11" fmla="*/ 9 h 951"/>
              <a:gd name="T12" fmla="*/ 536 w 3544"/>
              <a:gd name="T13" fmla="*/ 5 h 951"/>
              <a:gd name="T14" fmla="*/ 546 w 3544"/>
              <a:gd name="T15" fmla="*/ 2 h 951"/>
              <a:gd name="T16" fmla="*/ 556 w 3544"/>
              <a:gd name="T17" fmla="*/ 0 h 951"/>
              <a:gd name="T18" fmla="*/ 566 w 3544"/>
              <a:gd name="T19" fmla="*/ 0 h 951"/>
              <a:gd name="T20" fmla="*/ 2978 w 3544"/>
              <a:gd name="T21" fmla="*/ 0 h 951"/>
              <a:gd name="T22" fmla="*/ 2988 w 3544"/>
              <a:gd name="T23" fmla="*/ 0 h 951"/>
              <a:gd name="T24" fmla="*/ 2998 w 3544"/>
              <a:gd name="T25" fmla="*/ 2 h 951"/>
              <a:gd name="T26" fmla="*/ 3008 w 3544"/>
              <a:gd name="T27" fmla="*/ 5 h 951"/>
              <a:gd name="T28" fmla="*/ 3017 w 3544"/>
              <a:gd name="T29" fmla="*/ 9 h 951"/>
              <a:gd name="T30" fmla="*/ 3025 w 3544"/>
              <a:gd name="T31" fmla="*/ 15 h 951"/>
              <a:gd name="T32" fmla="*/ 3032 w 3544"/>
              <a:gd name="T33" fmla="*/ 21 h 951"/>
              <a:gd name="T34" fmla="*/ 3038 w 3544"/>
              <a:gd name="T35" fmla="*/ 29 h 951"/>
              <a:gd name="T36" fmla="*/ 3044 w 3544"/>
              <a:gd name="T37" fmla="*/ 36 h 951"/>
              <a:gd name="T38" fmla="*/ 3532 w 3544"/>
              <a:gd name="T39" fmla="*/ 833 h 951"/>
              <a:gd name="T40" fmla="*/ 3536 w 3544"/>
              <a:gd name="T41" fmla="*/ 842 h 951"/>
              <a:gd name="T42" fmla="*/ 3541 w 3544"/>
              <a:gd name="T43" fmla="*/ 852 h 951"/>
              <a:gd name="T44" fmla="*/ 3542 w 3544"/>
              <a:gd name="T45" fmla="*/ 862 h 951"/>
              <a:gd name="T46" fmla="*/ 3544 w 3544"/>
              <a:gd name="T47" fmla="*/ 872 h 951"/>
              <a:gd name="T48" fmla="*/ 3542 w 3544"/>
              <a:gd name="T49" fmla="*/ 882 h 951"/>
              <a:gd name="T50" fmla="*/ 3541 w 3544"/>
              <a:gd name="T51" fmla="*/ 892 h 951"/>
              <a:gd name="T52" fmla="*/ 3538 w 3544"/>
              <a:gd name="T53" fmla="*/ 902 h 951"/>
              <a:gd name="T54" fmla="*/ 3534 w 3544"/>
              <a:gd name="T55" fmla="*/ 911 h 951"/>
              <a:gd name="T56" fmla="*/ 3528 w 3544"/>
              <a:gd name="T57" fmla="*/ 921 h 951"/>
              <a:gd name="T58" fmla="*/ 3521 w 3544"/>
              <a:gd name="T59" fmla="*/ 928 h 951"/>
              <a:gd name="T60" fmla="*/ 3513 w 3544"/>
              <a:gd name="T61" fmla="*/ 935 h 951"/>
              <a:gd name="T62" fmla="*/ 3505 w 3544"/>
              <a:gd name="T63" fmla="*/ 941 h 951"/>
              <a:gd name="T64" fmla="*/ 3496 w 3544"/>
              <a:gd name="T65" fmla="*/ 945 h 951"/>
              <a:gd name="T66" fmla="*/ 3486 w 3544"/>
              <a:gd name="T67" fmla="*/ 948 h 951"/>
              <a:gd name="T68" fmla="*/ 3476 w 3544"/>
              <a:gd name="T69" fmla="*/ 951 h 951"/>
              <a:gd name="T70" fmla="*/ 3466 w 3544"/>
              <a:gd name="T71" fmla="*/ 951 h 951"/>
              <a:gd name="T72" fmla="*/ 79 w 3544"/>
              <a:gd name="T73" fmla="*/ 951 h 951"/>
              <a:gd name="T74" fmla="*/ 68 w 3544"/>
              <a:gd name="T75" fmla="*/ 951 h 951"/>
              <a:gd name="T76" fmla="*/ 57 w 3544"/>
              <a:gd name="T77" fmla="*/ 948 h 951"/>
              <a:gd name="T78" fmla="*/ 49 w 3544"/>
              <a:gd name="T79" fmla="*/ 945 h 951"/>
              <a:gd name="T80" fmla="*/ 39 w 3544"/>
              <a:gd name="T81" fmla="*/ 941 h 951"/>
              <a:gd name="T82" fmla="*/ 30 w 3544"/>
              <a:gd name="T83" fmla="*/ 935 h 951"/>
              <a:gd name="T84" fmla="*/ 23 w 3544"/>
              <a:gd name="T85" fmla="*/ 928 h 951"/>
              <a:gd name="T86" fmla="*/ 17 w 3544"/>
              <a:gd name="T87" fmla="*/ 921 h 951"/>
              <a:gd name="T88" fmla="*/ 11 w 3544"/>
              <a:gd name="T89" fmla="*/ 911 h 951"/>
              <a:gd name="T90" fmla="*/ 6 w 3544"/>
              <a:gd name="T91" fmla="*/ 902 h 951"/>
              <a:gd name="T92" fmla="*/ 3 w 3544"/>
              <a:gd name="T93" fmla="*/ 892 h 951"/>
              <a:gd name="T94" fmla="*/ 1 w 3544"/>
              <a:gd name="T95" fmla="*/ 882 h 951"/>
              <a:gd name="T96" fmla="*/ 0 w 3544"/>
              <a:gd name="T97" fmla="*/ 872 h 951"/>
              <a:gd name="T98" fmla="*/ 1 w 3544"/>
              <a:gd name="T99" fmla="*/ 862 h 951"/>
              <a:gd name="T100" fmla="*/ 4 w 3544"/>
              <a:gd name="T101" fmla="*/ 852 h 951"/>
              <a:gd name="T102" fmla="*/ 7 w 3544"/>
              <a:gd name="T103" fmla="*/ 842 h 951"/>
              <a:gd name="T104" fmla="*/ 13 w 3544"/>
              <a:gd name="T105" fmla="*/ 833 h 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544" h="951">
                <a:moveTo>
                  <a:pt x="13" y="833"/>
                </a:moveTo>
                <a:lnTo>
                  <a:pt x="500" y="36"/>
                </a:lnTo>
                <a:lnTo>
                  <a:pt x="505" y="29"/>
                </a:lnTo>
                <a:lnTo>
                  <a:pt x="512" y="21"/>
                </a:lnTo>
                <a:lnTo>
                  <a:pt x="520" y="15"/>
                </a:lnTo>
                <a:lnTo>
                  <a:pt x="527" y="9"/>
                </a:lnTo>
                <a:lnTo>
                  <a:pt x="536" y="5"/>
                </a:lnTo>
                <a:lnTo>
                  <a:pt x="546" y="2"/>
                </a:lnTo>
                <a:lnTo>
                  <a:pt x="556" y="0"/>
                </a:lnTo>
                <a:lnTo>
                  <a:pt x="566" y="0"/>
                </a:lnTo>
                <a:lnTo>
                  <a:pt x="2978" y="0"/>
                </a:lnTo>
                <a:lnTo>
                  <a:pt x="2988" y="0"/>
                </a:lnTo>
                <a:lnTo>
                  <a:pt x="2998" y="2"/>
                </a:lnTo>
                <a:lnTo>
                  <a:pt x="3008" y="5"/>
                </a:lnTo>
                <a:lnTo>
                  <a:pt x="3017" y="9"/>
                </a:lnTo>
                <a:lnTo>
                  <a:pt x="3025" y="15"/>
                </a:lnTo>
                <a:lnTo>
                  <a:pt x="3032" y="21"/>
                </a:lnTo>
                <a:lnTo>
                  <a:pt x="3038" y="29"/>
                </a:lnTo>
                <a:lnTo>
                  <a:pt x="3044" y="36"/>
                </a:lnTo>
                <a:lnTo>
                  <a:pt x="3532" y="833"/>
                </a:lnTo>
                <a:lnTo>
                  <a:pt x="3536" y="842"/>
                </a:lnTo>
                <a:lnTo>
                  <a:pt x="3541" y="852"/>
                </a:lnTo>
                <a:lnTo>
                  <a:pt x="3542" y="862"/>
                </a:lnTo>
                <a:lnTo>
                  <a:pt x="3544" y="872"/>
                </a:lnTo>
                <a:lnTo>
                  <a:pt x="3542" y="882"/>
                </a:lnTo>
                <a:lnTo>
                  <a:pt x="3541" y="892"/>
                </a:lnTo>
                <a:lnTo>
                  <a:pt x="3538" y="902"/>
                </a:lnTo>
                <a:lnTo>
                  <a:pt x="3534" y="911"/>
                </a:lnTo>
                <a:lnTo>
                  <a:pt x="3528" y="921"/>
                </a:lnTo>
                <a:lnTo>
                  <a:pt x="3521" y="928"/>
                </a:lnTo>
                <a:lnTo>
                  <a:pt x="3513" y="935"/>
                </a:lnTo>
                <a:lnTo>
                  <a:pt x="3505" y="941"/>
                </a:lnTo>
                <a:lnTo>
                  <a:pt x="3496" y="945"/>
                </a:lnTo>
                <a:lnTo>
                  <a:pt x="3486" y="948"/>
                </a:lnTo>
                <a:lnTo>
                  <a:pt x="3476" y="951"/>
                </a:lnTo>
                <a:lnTo>
                  <a:pt x="3466" y="951"/>
                </a:lnTo>
                <a:lnTo>
                  <a:pt x="79" y="951"/>
                </a:lnTo>
                <a:lnTo>
                  <a:pt x="68" y="951"/>
                </a:lnTo>
                <a:lnTo>
                  <a:pt x="57" y="948"/>
                </a:lnTo>
                <a:lnTo>
                  <a:pt x="49" y="945"/>
                </a:lnTo>
                <a:lnTo>
                  <a:pt x="39" y="941"/>
                </a:lnTo>
                <a:lnTo>
                  <a:pt x="30" y="935"/>
                </a:lnTo>
                <a:lnTo>
                  <a:pt x="23" y="928"/>
                </a:lnTo>
                <a:lnTo>
                  <a:pt x="17" y="921"/>
                </a:lnTo>
                <a:lnTo>
                  <a:pt x="11" y="911"/>
                </a:lnTo>
                <a:lnTo>
                  <a:pt x="6" y="902"/>
                </a:lnTo>
                <a:lnTo>
                  <a:pt x="3" y="892"/>
                </a:lnTo>
                <a:lnTo>
                  <a:pt x="1" y="882"/>
                </a:lnTo>
                <a:lnTo>
                  <a:pt x="0" y="872"/>
                </a:lnTo>
                <a:lnTo>
                  <a:pt x="1" y="862"/>
                </a:lnTo>
                <a:lnTo>
                  <a:pt x="4" y="852"/>
                </a:lnTo>
                <a:lnTo>
                  <a:pt x="7" y="842"/>
                </a:lnTo>
                <a:lnTo>
                  <a:pt x="13" y="833"/>
                </a:lnTo>
                <a:close/>
              </a:path>
            </a:pathLst>
          </a:custGeom>
          <a:noFill/>
          <a:ln w="254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Группа 19"/>
          <p:cNvGrpSpPr/>
          <p:nvPr/>
        </p:nvGrpSpPr>
        <p:grpSpPr>
          <a:xfrm>
            <a:off x="12485965" y="2909322"/>
            <a:ext cx="2075116" cy="833429"/>
            <a:chOff x="12361823" y="3319924"/>
            <a:chExt cx="2075116" cy="833429"/>
          </a:xfrm>
        </p:grpSpPr>
        <p:sp>
          <p:nvSpPr>
            <p:cNvPr id="21" name="TextBox 20"/>
            <p:cNvSpPr txBox="1"/>
            <p:nvPr/>
          </p:nvSpPr>
          <p:spPr>
            <a:xfrm>
              <a:off x="12361823" y="3753243"/>
              <a:ext cx="2075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" panose="020B0606030504020204" pitchFamily="34" charset="0"/>
                </a:rPr>
                <a:t>HSE university</a:t>
              </a:r>
              <a:endParaRPr lang="ru-RU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815246" y="3319924"/>
              <a:ext cx="116827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0</a:t>
              </a:r>
              <a:r>
                <a:rPr lang="ru-RU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4" name="Freeform 56"/>
          <p:cNvSpPr>
            <a:spLocks/>
          </p:cNvSpPr>
          <p:nvPr/>
        </p:nvSpPr>
        <p:spPr bwMode="auto">
          <a:xfrm rot="10800000">
            <a:off x="10611455" y="4522115"/>
            <a:ext cx="5827691" cy="2326958"/>
          </a:xfrm>
          <a:custGeom>
            <a:avLst/>
            <a:gdLst>
              <a:gd name="T0" fmla="*/ 12 w 2265"/>
              <a:gd name="T1" fmla="*/ 785 h 904"/>
              <a:gd name="T2" fmla="*/ 471 w 2265"/>
              <a:gd name="T3" fmla="*/ 37 h 904"/>
              <a:gd name="T4" fmla="*/ 477 w 2265"/>
              <a:gd name="T5" fmla="*/ 28 h 904"/>
              <a:gd name="T6" fmla="*/ 484 w 2265"/>
              <a:gd name="T7" fmla="*/ 21 h 904"/>
              <a:gd name="T8" fmla="*/ 491 w 2265"/>
              <a:gd name="T9" fmla="*/ 14 h 904"/>
              <a:gd name="T10" fmla="*/ 500 w 2265"/>
              <a:gd name="T11" fmla="*/ 8 h 904"/>
              <a:gd name="T12" fmla="*/ 509 w 2265"/>
              <a:gd name="T13" fmla="*/ 5 h 904"/>
              <a:gd name="T14" fmla="*/ 517 w 2265"/>
              <a:gd name="T15" fmla="*/ 1 h 904"/>
              <a:gd name="T16" fmla="*/ 527 w 2265"/>
              <a:gd name="T17" fmla="*/ 0 h 904"/>
              <a:gd name="T18" fmla="*/ 537 w 2265"/>
              <a:gd name="T19" fmla="*/ 0 h 904"/>
              <a:gd name="T20" fmla="*/ 1728 w 2265"/>
              <a:gd name="T21" fmla="*/ 0 h 904"/>
              <a:gd name="T22" fmla="*/ 1738 w 2265"/>
              <a:gd name="T23" fmla="*/ 0 h 904"/>
              <a:gd name="T24" fmla="*/ 1748 w 2265"/>
              <a:gd name="T25" fmla="*/ 1 h 904"/>
              <a:gd name="T26" fmla="*/ 1758 w 2265"/>
              <a:gd name="T27" fmla="*/ 5 h 904"/>
              <a:gd name="T28" fmla="*/ 1767 w 2265"/>
              <a:gd name="T29" fmla="*/ 8 h 904"/>
              <a:gd name="T30" fmla="*/ 1774 w 2265"/>
              <a:gd name="T31" fmla="*/ 14 h 904"/>
              <a:gd name="T32" fmla="*/ 1783 w 2265"/>
              <a:gd name="T33" fmla="*/ 21 h 904"/>
              <a:gd name="T34" fmla="*/ 1789 w 2265"/>
              <a:gd name="T35" fmla="*/ 28 h 904"/>
              <a:gd name="T36" fmla="*/ 1794 w 2265"/>
              <a:gd name="T37" fmla="*/ 37 h 904"/>
              <a:gd name="T38" fmla="*/ 2254 w 2265"/>
              <a:gd name="T39" fmla="*/ 785 h 904"/>
              <a:gd name="T40" fmla="*/ 2258 w 2265"/>
              <a:gd name="T41" fmla="*/ 795 h 904"/>
              <a:gd name="T42" fmla="*/ 2262 w 2265"/>
              <a:gd name="T43" fmla="*/ 805 h 904"/>
              <a:gd name="T44" fmla="*/ 2264 w 2265"/>
              <a:gd name="T45" fmla="*/ 815 h 904"/>
              <a:gd name="T46" fmla="*/ 2265 w 2265"/>
              <a:gd name="T47" fmla="*/ 825 h 904"/>
              <a:gd name="T48" fmla="*/ 2265 w 2265"/>
              <a:gd name="T49" fmla="*/ 835 h 904"/>
              <a:gd name="T50" fmla="*/ 2262 w 2265"/>
              <a:gd name="T51" fmla="*/ 845 h 904"/>
              <a:gd name="T52" fmla="*/ 2260 w 2265"/>
              <a:gd name="T53" fmla="*/ 854 h 904"/>
              <a:gd name="T54" fmla="*/ 2255 w 2265"/>
              <a:gd name="T55" fmla="*/ 864 h 904"/>
              <a:gd name="T56" fmla="*/ 2249 w 2265"/>
              <a:gd name="T57" fmla="*/ 873 h 904"/>
              <a:gd name="T58" fmla="*/ 2242 w 2265"/>
              <a:gd name="T59" fmla="*/ 881 h 904"/>
              <a:gd name="T60" fmla="*/ 2235 w 2265"/>
              <a:gd name="T61" fmla="*/ 887 h 904"/>
              <a:gd name="T62" fmla="*/ 2226 w 2265"/>
              <a:gd name="T63" fmla="*/ 893 h 904"/>
              <a:gd name="T64" fmla="*/ 2218 w 2265"/>
              <a:gd name="T65" fmla="*/ 898 h 904"/>
              <a:gd name="T66" fmla="*/ 2208 w 2265"/>
              <a:gd name="T67" fmla="*/ 901 h 904"/>
              <a:gd name="T68" fmla="*/ 2198 w 2265"/>
              <a:gd name="T69" fmla="*/ 903 h 904"/>
              <a:gd name="T70" fmla="*/ 2188 w 2265"/>
              <a:gd name="T71" fmla="*/ 904 h 904"/>
              <a:gd name="T72" fmla="*/ 79 w 2265"/>
              <a:gd name="T73" fmla="*/ 904 h 904"/>
              <a:gd name="T74" fmla="*/ 68 w 2265"/>
              <a:gd name="T75" fmla="*/ 903 h 904"/>
              <a:gd name="T76" fmla="*/ 58 w 2265"/>
              <a:gd name="T77" fmla="*/ 901 h 904"/>
              <a:gd name="T78" fmla="*/ 48 w 2265"/>
              <a:gd name="T79" fmla="*/ 898 h 904"/>
              <a:gd name="T80" fmla="*/ 39 w 2265"/>
              <a:gd name="T81" fmla="*/ 893 h 904"/>
              <a:gd name="T82" fmla="*/ 30 w 2265"/>
              <a:gd name="T83" fmla="*/ 887 h 904"/>
              <a:gd name="T84" fmla="*/ 23 w 2265"/>
              <a:gd name="T85" fmla="*/ 881 h 904"/>
              <a:gd name="T86" fmla="*/ 16 w 2265"/>
              <a:gd name="T87" fmla="*/ 873 h 904"/>
              <a:gd name="T88" fmla="*/ 10 w 2265"/>
              <a:gd name="T89" fmla="*/ 864 h 904"/>
              <a:gd name="T90" fmla="*/ 6 w 2265"/>
              <a:gd name="T91" fmla="*/ 854 h 904"/>
              <a:gd name="T92" fmla="*/ 3 w 2265"/>
              <a:gd name="T93" fmla="*/ 845 h 904"/>
              <a:gd name="T94" fmla="*/ 2 w 2265"/>
              <a:gd name="T95" fmla="*/ 835 h 904"/>
              <a:gd name="T96" fmla="*/ 0 w 2265"/>
              <a:gd name="T97" fmla="*/ 825 h 904"/>
              <a:gd name="T98" fmla="*/ 2 w 2265"/>
              <a:gd name="T99" fmla="*/ 815 h 904"/>
              <a:gd name="T100" fmla="*/ 3 w 2265"/>
              <a:gd name="T101" fmla="*/ 805 h 904"/>
              <a:gd name="T102" fmla="*/ 7 w 2265"/>
              <a:gd name="T103" fmla="*/ 795 h 904"/>
              <a:gd name="T104" fmla="*/ 12 w 2265"/>
              <a:gd name="T105" fmla="*/ 785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65" h="904">
                <a:moveTo>
                  <a:pt x="12" y="785"/>
                </a:moveTo>
                <a:lnTo>
                  <a:pt x="471" y="37"/>
                </a:lnTo>
                <a:lnTo>
                  <a:pt x="477" y="28"/>
                </a:lnTo>
                <a:lnTo>
                  <a:pt x="484" y="21"/>
                </a:lnTo>
                <a:lnTo>
                  <a:pt x="491" y="14"/>
                </a:lnTo>
                <a:lnTo>
                  <a:pt x="500" y="8"/>
                </a:lnTo>
                <a:lnTo>
                  <a:pt x="509" y="5"/>
                </a:lnTo>
                <a:lnTo>
                  <a:pt x="517" y="1"/>
                </a:lnTo>
                <a:lnTo>
                  <a:pt x="527" y="0"/>
                </a:lnTo>
                <a:lnTo>
                  <a:pt x="537" y="0"/>
                </a:lnTo>
                <a:lnTo>
                  <a:pt x="1728" y="0"/>
                </a:lnTo>
                <a:lnTo>
                  <a:pt x="1738" y="0"/>
                </a:lnTo>
                <a:lnTo>
                  <a:pt x="1748" y="1"/>
                </a:lnTo>
                <a:lnTo>
                  <a:pt x="1758" y="5"/>
                </a:lnTo>
                <a:lnTo>
                  <a:pt x="1767" y="8"/>
                </a:lnTo>
                <a:lnTo>
                  <a:pt x="1774" y="14"/>
                </a:lnTo>
                <a:lnTo>
                  <a:pt x="1783" y="21"/>
                </a:lnTo>
                <a:lnTo>
                  <a:pt x="1789" y="28"/>
                </a:lnTo>
                <a:lnTo>
                  <a:pt x="1794" y="37"/>
                </a:lnTo>
                <a:lnTo>
                  <a:pt x="2254" y="785"/>
                </a:lnTo>
                <a:lnTo>
                  <a:pt x="2258" y="795"/>
                </a:lnTo>
                <a:lnTo>
                  <a:pt x="2262" y="805"/>
                </a:lnTo>
                <a:lnTo>
                  <a:pt x="2264" y="815"/>
                </a:lnTo>
                <a:lnTo>
                  <a:pt x="2265" y="825"/>
                </a:lnTo>
                <a:lnTo>
                  <a:pt x="2265" y="835"/>
                </a:lnTo>
                <a:lnTo>
                  <a:pt x="2262" y="845"/>
                </a:lnTo>
                <a:lnTo>
                  <a:pt x="2260" y="854"/>
                </a:lnTo>
                <a:lnTo>
                  <a:pt x="2255" y="864"/>
                </a:lnTo>
                <a:lnTo>
                  <a:pt x="2249" y="873"/>
                </a:lnTo>
                <a:lnTo>
                  <a:pt x="2242" y="881"/>
                </a:lnTo>
                <a:lnTo>
                  <a:pt x="2235" y="887"/>
                </a:lnTo>
                <a:lnTo>
                  <a:pt x="2226" y="893"/>
                </a:lnTo>
                <a:lnTo>
                  <a:pt x="2218" y="898"/>
                </a:lnTo>
                <a:lnTo>
                  <a:pt x="2208" y="901"/>
                </a:lnTo>
                <a:lnTo>
                  <a:pt x="2198" y="903"/>
                </a:lnTo>
                <a:lnTo>
                  <a:pt x="2188" y="904"/>
                </a:lnTo>
                <a:lnTo>
                  <a:pt x="79" y="904"/>
                </a:lnTo>
                <a:lnTo>
                  <a:pt x="68" y="903"/>
                </a:lnTo>
                <a:lnTo>
                  <a:pt x="58" y="901"/>
                </a:lnTo>
                <a:lnTo>
                  <a:pt x="48" y="898"/>
                </a:lnTo>
                <a:lnTo>
                  <a:pt x="39" y="893"/>
                </a:lnTo>
                <a:lnTo>
                  <a:pt x="30" y="887"/>
                </a:lnTo>
                <a:lnTo>
                  <a:pt x="23" y="881"/>
                </a:lnTo>
                <a:lnTo>
                  <a:pt x="16" y="873"/>
                </a:lnTo>
                <a:lnTo>
                  <a:pt x="10" y="864"/>
                </a:lnTo>
                <a:lnTo>
                  <a:pt x="6" y="854"/>
                </a:lnTo>
                <a:lnTo>
                  <a:pt x="3" y="845"/>
                </a:lnTo>
                <a:lnTo>
                  <a:pt x="2" y="835"/>
                </a:lnTo>
                <a:lnTo>
                  <a:pt x="0" y="825"/>
                </a:lnTo>
                <a:lnTo>
                  <a:pt x="2" y="815"/>
                </a:lnTo>
                <a:lnTo>
                  <a:pt x="3" y="805"/>
                </a:lnTo>
                <a:lnTo>
                  <a:pt x="7" y="795"/>
                </a:lnTo>
                <a:lnTo>
                  <a:pt x="12" y="785"/>
                </a:lnTo>
                <a:close/>
              </a:path>
            </a:pathLst>
          </a:custGeom>
          <a:noFill/>
          <a:ln w="25400">
            <a:solidFill>
              <a:schemeClr val="accent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" name="Группа 22"/>
          <p:cNvGrpSpPr/>
          <p:nvPr/>
        </p:nvGrpSpPr>
        <p:grpSpPr>
          <a:xfrm>
            <a:off x="12485965" y="5088696"/>
            <a:ext cx="2075116" cy="833429"/>
            <a:chOff x="12361823" y="3319924"/>
            <a:chExt cx="2075116" cy="833429"/>
          </a:xfrm>
        </p:grpSpPr>
        <p:sp>
          <p:nvSpPr>
            <p:cNvPr id="24" name="TextBox 23"/>
            <p:cNvSpPr txBox="1"/>
            <p:nvPr/>
          </p:nvSpPr>
          <p:spPr>
            <a:xfrm>
              <a:off x="12361823" y="3753243"/>
              <a:ext cx="2075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en-US" sz="20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" panose="020B0606030504020204" pitchFamily="34" charset="0"/>
                </a:rPr>
                <a:t>GSB</a:t>
              </a:r>
              <a:endParaRPr lang="ru-RU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815246" y="3319924"/>
              <a:ext cx="116827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0</a:t>
              </a:r>
              <a:r>
                <a:rPr lang="ru-RU" sz="2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sp>
        <p:nvSpPr>
          <p:cNvPr id="3" name="Freeform 55"/>
          <p:cNvSpPr>
            <a:spLocks/>
          </p:cNvSpPr>
          <p:nvPr/>
        </p:nvSpPr>
        <p:spPr bwMode="auto">
          <a:xfrm rot="10800000">
            <a:off x="12181636" y="7091037"/>
            <a:ext cx="2687327" cy="2265180"/>
          </a:xfrm>
          <a:custGeom>
            <a:avLst/>
            <a:gdLst>
              <a:gd name="T0" fmla="*/ 13 w 1044"/>
              <a:gd name="T1" fmla="*/ 762 h 880"/>
              <a:gd name="T2" fmla="*/ 456 w 1044"/>
              <a:gd name="T3" fmla="*/ 37 h 880"/>
              <a:gd name="T4" fmla="*/ 462 w 1044"/>
              <a:gd name="T5" fmla="*/ 29 h 880"/>
              <a:gd name="T6" fmla="*/ 468 w 1044"/>
              <a:gd name="T7" fmla="*/ 22 h 880"/>
              <a:gd name="T8" fmla="*/ 475 w 1044"/>
              <a:gd name="T9" fmla="*/ 14 h 880"/>
              <a:gd name="T10" fmla="*/ 484 w 1044"/>
              <a:gd name="T11" fmla="*/ 10 h 880"/>
              <a:gd name="T12" fmla="*/ 492 w 1044"/>
              <a:gd name="T13" fmla="*/ 6 h 880"/>
              <a:gd name="T14" fmla="*/ 502 w 1044"/>
              <a:gd name="T15" fmla="*/ 3 h 880"/>
              <a:gd name="T16" fmla="*/ 511 w 1044"/>
              <a:gd name="T17" fmla="*/ 0 h 880"/>
              <a:gd name="T18" fmla="*/ 522 w 1044"/>
              <a:gd name="T19" fmla="*/ 0 h 880"/>
              <a:gd name="T20" fmla="*/ 533 w 1044"/>
              <a:gd name="T21" fmla="*/ 0 h 880"/>
              <a:gd name="T22" fmla="*/ 543 w 1044"/>
              <a:gd name="T23" fmla="*/ 3 h 880"/>
              <a:gd name="T24" fmla="*/ 551 w 1044"/>
              <a:gd name="T25" fmla="*/ 6 h 880"/>
              <a:gd name="T26" fmla="*/ 560 w 1044"/>
              <a:gd name="T27" fmla="*/ 10 h 880"/>
              <a:gd name="T28" fmla="*/ 569 w 1044"/>
              <a:gd name="T29" fmla="*/ 14 h 880"/>
              <a:gd name="T30" fmla="*/ 576 w 1044"/>
              <a:gd name="T31" fmla="*/ 22 h 880"/>
              <a:gd name="T32" fmla="*/ 583 w 1044"/>
              <a:gd name="T33" fmla="*/ 29 h 880"/>
              <a:gd name="T34" fmla="*/ 589 w 1044"/>
              <a:gd name="T35" fmla="*/ 37 h 880"/>
              <a:gd name="T36" fmla="*/ 1032 w 1044"/>
              <a:gd name="T37" fmla="*/ 762 h 880"/>
              <a:gd name="T38" fmla="*/ 1037 w 1044"/>
              <a:gd name="T39" fmla="*/ 771 h 880"/>
              <a:gd name="T40" fmla="*/ 1041 w 1044"/>
              <a:gd name="T41" fmla="*/ 781 h 880"/>
              <a:gd name="T42" fmla="*/ 1042 w 1044"/>
              <a:gd name="T43" fmla="*/ 791 h 880"/>
              <a:gd name="T44" fmla="*/ 1044 w 1044"/>
              <a:gd name="T45" fmla="*/ 801 h 880"/>
              <a:gd name="T46" fmla="*/ 1042 w 1044"/>
              <a:gd name="T47" fmla="*/ 811 h 880"/>
              <a:gd name="T48" fmla="*/ 1041 w 1044"/>
              <a:gd name="T49" fmla="*/ 821 h 880"/>
              <a:gd name="T50" fmla="*/ 1038 w 1044"/>
              <a:gd name="T51" fmla="*/ 830 h 880"/>
              <a:gd name="T52" fmla="*/ 1034 w 1044"/>
              <a:gd name="T53" fmla="*/ 840 h 880"/>
              <a:gd name="T54" fmla="*/ 1028 w 1044"/>
              <a:gd name="T55" fmla="*/ 849 h 880"/>
              <a:gd name="T56" fmla="*/ 1021 w 1044"/>
              <a:gd name="T57" fmla="*/ 857 h 880"/>
              <a:gd name="T58" fmla="*/ 1014 w 1044"/>
              <a:gd name="T59" fmla="*/ 864 h 880"/>
              <a:gd name="T60" fmla="*/ 1005 w 1044"/>
              <a:gd name="T61" fmla="*/ 869 h 880"/>
              <a:gd name="T62" fmla="*/ 996 w 1044"/>
              <a:gd name="T63" fmla="*/ 874 h 880"/>
              <a:gd name="T64" fmla="*/ 986 w 1044"/>
              <a:gd name="T65" fmla="*/ 877 h 880"/>
              <a:gd name="T66" fmla="*/ 976 w 1044"/>
              <a:gd name="T67" fmla="*/ 879 h 880"/>
              <a:gd name="T68" fmla="*/ 966 w 1044"/>
              <a:gd name="T69" fmla="*/ 880 h 880"/>
              <a:gd name="T70" fmla="*/ 79 w 1044"/>
              <a:gd name="T71" fmla="*/ 880 h 880"/>
              <a:gd name="T72" fmla="*/ 67 w 1044"/>
              <a:gd name="T73" fmla="*/ 879 h 880"/>
              <a:gd name="T74" fmla="*/ 57 w 1044"/>
              <a:gd name="T75" fmla="*/ 877 h 880"/>
              <a:gd name="T76" fmla="*/ 49 w 1044"/>
              <a:gd name="T77" fmla="*/ 874 h 880"/>
              <a:gd name="T78" fmla="*/ 39 w 1044"/>
              <a:gd name="T79" fmla="*/ 869 h 880"/>
              <a:gd name="T80" fmla="*/ 30 w 1044"/>
              <a:gd name="T81" fmla="*/ 864 h 880"/>
              <a:gd name="T82" fmla="*/ 23 w 1044"/>
              <a:gd name="T83" fmla="*/ 857 h 880"/>
              <a:gd name="T84" fmla="*/ 17 w 1044"/>
              <a:gd name="T85" fmla="*/ 849 h 880"/>
              <a:gd name="T86" fmla="*/ 11 w 1044"/>
              <a:gd name="T87" fmla="*/ 840 h 880"/>
              <a:gd name="T88" fmla="*/ 6 w 1044"/>
              <a:gd name="T89" fmla="*/ 830 h 880"/>
              <a:gd name="T90" fmla="*/ 3 w 1044"/>
              <a:gd name="T91" fmla="*/ 821 h 880"/>
              <a:gd name="T92" fmla="*/ 1 w 1044"/>
              <a:gd name="T93" fmla="*/ 811 h 880"/>
              <a:gd name="T94" fmla="*/ 0 w 1044"/>
              <a:gd name="T95" fmla="*/ 801 h 880"/>
              <a:gd name="T96" fmla="*/ 1 w 1044"/>
              <a:gd name="T97" fmla="*/ 791 h 880"/>
              <a:gd name="T98" fmla="*/ 4 w 1044"/>
              <a:gd name="T99" fmla="*/ 781 h 880"/>
              <a:gd name="T100" fmla="*/ 7 w 1044"/>
              <a:gd name="T101" fmla="*/ 771 h 880"/>
              <a:gd name="T102" fmla="*/ 13 w 1044"/>
              <a:gd name="T103" fmla="*/ 762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44" h="880">
                <a:moveTo>
                  <a:pt x="13" y="762"/>
                </a:moveTo>
                <a:lnTo>
                  <a:pt x="456" y="37"/>
                </a:lnTo>
                <a:lnTo>
                  <a:pt x="462" y="29"/>
                </a:lnTo>
                <a:lnTo>
                  <a:pt x="468" y="22"/>
                </a:lnTo>
                <a:lnTo>
                  <a:pt x="475" y="14"/>
                </a:lnTo>
                <a:lnTo>
                  <a:pt x="484" y="10"/>
                </a:lnTo>
                <a:lnTo>
                  <a:pt x="492" y="6"/>
                </a:lnTo>
                <a:lnTo>
                  <a:pt x="502" y="3"/>
                </a:lnTo>
                <a:lnTo>
                  <a:pt x="511" y="0"/>
                </a:lnTo>
                <a:lnTo>
                  <a:pt x="522" y="0"/>
                </a:lnTo>
                <a:lnTo>
                  <a:pt x="533" y="0"/>
                </a:lnTo>
                <a:lnTo>
                  <a:pt x="543" y="3"/>
                </a:lnTo>
                <a:lnTo>
                  <a:pt x="551" y="6"/>
                </a:lnTo>
                <a:lnTo>
                  <a:pt x="560" y="10"/>
                </a:lnTo>
                <a:lnTo>
                  <a:pt x="569" y="14"/>
                </a:lnTo>
                <a:lnTo>
                  <a:pt x="576" y="22"/>
                </a:lnTo>
                <a:lnTo>
                  <a:pt x="583" y="29"/>
                </a:lnTo>
                <a:lnTo>
                  <a:pt x="589" y="37"/>
                </a:lnTo>
                <a:lnTo>
                  <a:pt x="1032" y="762"/>
                </a:lnTo>
                <a:lnTo>
                  <a:pt x="1037" y="771"/>
                </a:lnTo>
                <a:lnTo>
                  <a:pt x="1041" y="781"/>
                </a:lnTo>
                <a:lnTo>
                  <a:pt x="1042" y="791"/>
                </a:lnTo>
                <a:lnTo>
                  <a:pt x="1044" y="801"/>
                </a:lnTo>
                <a:lnTo>
                  <a:pt x="1042" y="811"/>
                </a:lnTo>
                <a:lnTo>
                  <a:pt x="1041" y="821"/>
                </a:lnTo>
                <a:lnTo>
                  <a:pt x="1038" y="830"/>
                </a:lnTo>
                <a:lnTo>
                  <a:pt x="1034" y="840"/>
                </a:lnTo>
                <a:lnTo>
                  <a:pt x="1028" y="849"/>
                </a:lnTo>
                <a:lnTo>
                  <a:pt x="1021" y="857"/>
                </a:lnTo>
                <a:lnTo>
                  <a:pt x="1014" y="864"/>
                </a:lnTo>
                <a:lnTo>
                  <a:pt x="1005" y="869"/>
                </a:lnTo>
                <a:lnTo>
                  <a:pt x="996" y="874"/>
                </a:lnTo>
                <a:lnTo>
                  <a:pt x="986" y="877"/>
                </a:lnTo>
                <a:lnTo>
                  <a:pt x="976" y="879"/>
                </a:lnTo>
                <a:lnTo>
                  <a:pt x="966" y="880"/>
                </a:lnTo>
                <a:lnTo>
                  <a:pt x="79" y="880"/>
                </a:lnTo>
                <a:lnTo>
                  <a:pt x="67" y="879"/>
                </a:lnTo>
                <a:lnTo>
                  <a:pt x="57" y="877"/>
                </a:lnTo>
                <a:lnTo>
                  <a:pt x="49" y="874"/>
                </a:lnTo>
                <a:lnTo>
                  <a:pt x="39" y="869"/>
                </a:lnTo>
                <a:lnTo>
                  <a:pt x="30" y="864"/>
                </a:lnTo>
                <a:lnTo>
                  <a:pt x="23" y="857"/>
                </a:lnTo>
                <a:lnTo>
                  <a:pt x="17" y="849"/>
                </a:lnTo>
                <a:lnTo>
                  <a:pt x="11" y="840"/>
                </a:lnTo>
                <a:lnTo>
                  <a:pt x="6" y="830"/>
                </a:lnTo>
                <a:lnTo>
                  <a:pt x="3" y="821"/>
                </a:lnTo>
                <a:lnTo>
                  <a:pt x="1" y="811"/>
                </a:lnTo>
                <a:lnTo>
                  <a:pt x="0" y="801"/>
                </a:lnTo>
                <a:lnTo>
                  <a:pt x="1" y="791"/>
                </a:lnTo>
                <a:lnTo>
                  <a:pt x="4" y="781"/>
                </a:lnTo>
                <a:lnTo>
                  <a:pt x="7" y="771"/>
                </a:lnTo>
                <a:lnTo>
                  <a:pt x="13" y="762"/>
                </a:lnTo>
                <a:close/>
              </a:path>
            </a:pathLst>
          </a:custGeom>
          <a:solidFill>
            <a:schemeClr val="accent4"/>
          </a:solidFill>
          <a:ln w="25400"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" name="Группа 25"/>
          <p:cNvGrpSpPr/>
          <p:nvPr/>
        </p:nvGrpSpPr>
        <p:grpSpPr>
          <a:xfrm>
            <a:off x="12485965" y="7519626"/>
            <a:ext cx="2075116" cy="833429"/>
            <a:chOff x="12361823" y="3122731"/>
            <a:chExt cx="2075116" cy="833429"/>
          </a:xfrm>
        </p:grpSpPr>
        <p:sp>
          <p:nvSpPr>
            <p:cNvPr id="27" name="TextBox 26"/>
            <p:cNvSpPr txBox="1"/>
            <p:nvPr/>
          </p:nvSpPr>
          <p:spPr>
            <a:xfrm>
              <a:off x="12361823" y="3556050"/>
              <a:ext cx="2075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en-US" sz="2000" b="1" dirty="0">
                  <a:solidFill>
                    <a:schemeClr val="bg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" panose="020B0606030504020204" pitchFamily="34" charset="0"/>
                </a:rPr>
                <a:t>L&amp;SCM</a:t>
              </a:r>
              <a:endParaRPr lang="ru-RU" sz="2000" b="1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815246" y="3122731"/>
              <a:ext cx="116827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0</a:t>
              </a:r>
              <a:r>
                <a:rPr lang="ru-RU" sz="2500" b="1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3</a:t>
              </a: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1E4C10A-F8B6-4E32-A0D9-FB340346B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9A1B95-C8BC-471E-A7AD-0CB0EF0E9845}"/>
              </a:ext>
            </a:extLst>
          </p:cNvPr>
          <p:cNvSpPr txBox="1"/>
          <p:nvPr/>
        </p:nvSpPr>
        <p:spPr>
          <a:xfrm>
            <a:off x="1978738" y="3963033"/>
            <a:ext cx="534695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Higher School of Economy in </a:t>
            </a:r>
            <a:r>
              <a:rPr lang="ru-RU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4</a:t>
            </a:r>
            <a:r>
              <a:rPr lang="ru-RU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cities</a:t>
            </a:r>
            <a:endParaRPr lang="ru-RU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6AA367-2C6D-4605-9F54-E776CE2F19D0}"/>
              </a:ext>
            </a:extLst>
          </p:cNvPr>
          <p:cNvSpPr txBox="1"/>
          <p:nvPr/>
        </p:nvSpPr>
        <p:spPr>
          <a:xfrm>
            <a:off x="1978739" y="3532180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University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2" name="Freeform: Shape 111">
            <a:extLst>
              <a:ext uri="{FF2B5EF4-FFF2-40B4-BE49-F238E27FC236}">
                <a16:creationId xmlns:a16="http://schemas.microsoft.com/office/drawing/2014/main" id="{E8BC5A26-12C7-4AD2-A266-4348250D5CFE}"/>
              </a:ext>
            </a:extLst>
          </p:cNvPr>
          <p:cNvSpPr/>
          <p:nvPr/>
        </p:nvSpPr>
        <p:spPr>
          <a:xfrm>
            <a:off x="1001397" y="3484626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rgbClr val="D63F1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B146E8-FAB4-496C-8642-EFD5133D51B5}"/>
              </a:ext>
            </a:extLst>
          </p:cNvPr>
          <p:cNvSpPr txBox="1"/>
          <p:nvPr/>
        </p:nvSpPr>
        <p:spPr>
          <a:xfrm>
            <a:off x="1978738" y="6115683"/>
            <a:ext cx="5346957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Graduate School of Business</a:t>
            </a:r>
            <a:r>
              <a:rPr lang="ru-RU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+ </a:t>
            </a:r>
            <a:r>
              <a:rPr lang="ru-RU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19</a:t>
            </a:r>
            <a:r>
              <a:rPr lang="ru-RU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more schools and departments</a:t>
            </a:r>
            <a:endParaRPr lang="ru-RU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BA47EB-6588-490F-9115-37869A542A0C}"/>
              </a:ext>
            </a:extLst>
          </p:cNvPr>
          <p:cNvSpPr txBox="1"/>
          <p:nvPr/>
        </p:nvSpPr>
        <p:spPr>
          <a:xfrm>
            <a:off x="1978739" y="5684830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Faculty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7" name="Freeform: Shape 111">
            <a:extLst>
              <a:ext uri="{FF2B5EF4-FFF2-40B4-BE49-F238E27FC236}">
                <a16:creationId xmlns:a16="http://schemas.microsoft.com/office/drawing/2014/main" id="{46E0200B-C01E-4826-8C24-BA3D79B7905F}"/>
              </a:ext>
            </a:extLst>
          </p:cNvPr>
          <p:cNvSpPr/>
          <p:nvPr/>
        </p:nvSpPr>
        <p:spPr>
          <a:xfrm>
            <a:off x="1001397" y="5637276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7400CA-040A-4C90-ADCF-787D13B4EBA9}"/>
              </a:ext>
            </a:extLst>
          </p:cNvPr>
          <p:cNvSpPr txBox="1"/>
          <p:nvPr/>
        </p:nvSpPr>
        <p:spPr>
          <a:xfrm>
            <a:off x="1978738" y="8278578"/>
            <a:ext cx="5346957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Logistics and Supply Chain Management + </a:t>
            </a:r>
            <a:r>
              <a:rPr lang="en-US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more bachelor programs</a:t>
            </a:r>
            <a:endParaRPr lang="ru-RU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B87A19-1CAC-48C5-8055-C3B48A061C20}"/>
              </a:ext>
            </a:extLst>
          </p:cNvPr>
          <p:cNvSpPr txBox="1"/>
          <p:nvPr/>
        </p:nvSpPr>
        <p:spPr>
          <a:xfrm>
            <a:off x="1978739" y="7847725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Learning program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0" name="Freeform: Shape 111">
            <a:extLst>
              <a:ext uri="{FF2B5EF4-FFF2-40B4-BE49-F238E27FC236}">
                <a16:creationId xmlns:a16="http://schemas.microsoft.com/office/drawing/2014/main" id="{EB2AFD64-8351-446D-A52F-C13E449B27B1}"/>
              </a:ext>
            </a:extLst>
          </p:cNvPr>
          <p:cNvSpPr/>
          <p:nvPr/>
        </p:nvSpPr>
        <p:spPr>
          <a:xfrm>
            <a:off x="1001397" y="7800171"/>
            <a:ext cx="608328" cy="608326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rgbClr val="EF82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Shape 2581">
            <a:extLst>
              <a:ext uri="{FF2B5EF4-FFF2-40B4-BE49-F238E27FC236}">
                <a16:creationId xmlns:a16="http://schemas.microsoft.com/office/drawing/2014/main" id="{FEAEAD6F-6A3E-4B71-A993-468D154F2265}"/>
              </a:ext>
            </a:extLst>
          </p:cNvPr>
          <p:cNvSpPr/>
          <p:nvPr/>
        </p:nvSpPr>
        <p:spPr>
          <a:xfrm>
            <a:off x="1137126" y="7931156"/>
            <a:ext cx="341630" cy="341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33" y="11950"/>
                </a:moveTo>
                <a:lnTo>
                  <a:pt x="12831" y="14044"/>
                </a:lnTo>
                <a:lnTo>
                  <a:pt x="11135" y="12801"/>
                </a:lnTo>
                <a:lnTo>
                  <a:pt x="10555" y="12375"/>
                </a:lnTo>
                <a:lnTo>
                  <a:pt x="9974" y="12801"/>
                </a:lnTo>
                <a:lnTo>
                  <a:pt x="8277" y="14044"/>
                </a:lnTo>
                <a:lnTo>
                  <a:pt x="8976" y="11950"/>
                </a:lnTo>
                <a:lnTo>
                  <a:pt x="9195" y="11291"/>
                </a:lnTo>
                <a:lnTo>
                  <a:pt x="8647" y="10864"/>
                </a:lnTo>
                <a:lnTo>
                  <a:pt x="7280" y="9801"/>
                </a:lnTo>
                <a:lnTo>
                  <a:pt x="9560" y="9801"/>
                </a:lnTo>
                <a:lnTo>
                  <a:pt x="9799" y="9167"/>
                </a:lnTo>
                <a:lnTo>
                  <a:pt x="10555" y="7167"/>
                </a:lnTo>
                <a:lnTo>
                  <a:pt x="11310" y="9167"/>
                </a:lnTo>
                <a:lnTo>
                  <a:pt x="11549" y="9801"/>
                </a:lnTo>
                <a:lnTo>
                  <a:pt x="13829" y="9801"/>
                </a:lnTo>
                <a:lnTo>
                  <a:pt x="12462" y="10864"/>
                </a:lnTo>
                <a:lnTo>
                  <a:pt x="11914" y="11291"/>
                </a:lnTo>
                <a:cubicBezTo>
                  <a:pt x="11914" y="11291"/>
                  <a:pt x="12133" y="11950"/>
                  <a:pt x="12133" y="11950"/>
                </a:cubicBezTo>
                <a:close/>
                <a:moveTo>
                  <a:pt x="12228" y="8820"/>
                </a:moveTo>
                <a:lnTo>
                  <a:pt x="10555" y="4388"/>
                </a:lnTo>
                <a:lnTo>
                  <a:pt x="8881" y="8820"/>
                </a:lnTo>
                <a:lnTo>
                  <a:pt x="4418" y="8820"/>
                </a:lnTo>
                <a:lnTo>
                  <a:pt x="8044" y="11639"/>
                </a:lnTo>
                <a:lnTo>
                  <a:pt x="6371" y="16660"/>
                </a:lnTo>
                <a:lnTo>
                  <a:pt x="10555" y="13592"/>
                </a:lnTo>
                <a:lnTo>
                  <a:pt x="14738" y="16660"/>
                </a:lnTo>
                <a:lnTo>
                  <a:pt x="13065" y="11639"/>
                </a:lnTo>
                <a:lnTo>
                  <a:pt x="16691" y="8820"/>
                </a:lnTo>
                <a:cubicBezTo>
                  <a:pt x="16691" y="8820"/>
                  <a:pt x="12228" y="8820"/>
                  <a:pt x="12228" y="8820"/>
                </a:cubicBezTo>
                <a:close/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bg2"/>
          </a:solidFill>
          <a:ln w="12700">
            <a:solidFill>
              <a:schemeClr val="bg2"/>
            </a:solidFill>
            <a:miter lim="400000"/>
          </a:ln>
        </p:spPr>
        <p:txBody>
          <a:bodyPr lIns="28571" tIns="28571" rIns="28571" bIns="28571" anchor="ctr"/>
          <a:lstStyle/>
          <a:p>
            <a:pPr defTabSz="34284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00"/>
          </a:p>
        </p:txBody>
      </p:sp>
      <p:sp>
        <p:nvSpPr>
          <p:cNvPr id="42" name="Freeform: Shape 158">
            <a:extLst>
              <a:ext uri="{FF2B5EF4-FFF2-40B4-BE49-F238E27FC236}">
                <a16:creationId xmlns:a16="http://schemas.microsoft.com/office/drawing/2014/main" id="{4C033D89-BB7B-41F1-A0A0-3AB69095DB8D}"/>
              </a:ext>
            </a:extLst>
          </p:cNvPr>
          <p:cNvSpPr/>
          <p:nvPr/>
        </p:nvSpPr>
        <p:spPr>
          <a:xfrm>
            <a:off x="1115212" y="3675304"/>
            <a:ext cx="380696" cy="253815"/>
          </a:xfrm>
          <a:custGeom>
            <a:avLst/>
            <a:gdLst/>
            <a:ahLst/>
            <a:cxnLst/>
            <a:rect l="l" t="t" r="r" b="b"/>
            <a:pathLst>
              <a:path w="293899" h="195946">
                <a:moveTo>
                  <a:pt x="67607" y="90328"/>
                </a:moveTo>
                <a:lnTo>
                  <a:pt x="140826" y="113416"/>
                </a:lnTo>
                <a:cubicBezTo>
                  <a:pt x="142867" y="114033"/>
                  <a:pt x="144907" y="114330"/>
                  <a:pt x="146948" y="114309"/>
                </a:cubicBezTo>
                <a:cubicBezTo>
                  <a:pt x="148989" y="114330"/>
                  <a:pt x="151030" y="114033"/>
                  <a:pt x="153071" y="113416"/>
                </a:cubicBezTo>
                <a:lnTo>
                  <a:pt x="226290" y="90328"/>
                </a:lnTo>
                <a:lnTo>
                  <a:pt x="228586" y="130636"/>
                </a:lnTo>
                <a:cubicBezTo>
                  <a:pt x="228734" y="136702"/>
                  <a:pt x="225165" y="142188"/>
                  <a:pt x="217881" y="147096"/>
                </a:cubicBezTo>
                <a:cubicBezTo>
                  <a:pt x="210596" y="152004"/>
                  <a:pt x="200754" y="155912"/>
                  <a:pt x="188353" y="158822"/>
                </a:cubicBezTo>
                <a:cubicBezTo>
                  <a:pt x="175952" y="161731"/>
                  <a:pt x="162151" y="163221"/>
                  <a:pt x="146948" y="163291"/>
                </a:cubicBezTo>
                <a:cubicBezTo>
                  <a:pt x="131746" y="163221"/>
                  <a:pt x="117944" y="161731"/>
                  <a:pt x="105544" y="158822"/>
                </a:cubicBezTo>
                <a:cubicBezTo>
                  <a:pt x="93143" y="155912"/>
                  <a:pt x="83300" y="152004"/>
                  <a:pt x="76016" y="147096"/>
                </a:cubicBezTo>
                <a:cubicBezTo>
                  <a:pt x="68732" y="142188"/>
                  <a:pt x="65163" y="136702"/>
                  <a:pt x="65310" y="130636"/>
                </a:cubicBezTo>
                <a:close/>
                <a:moveTo>
                  <a:pt x="146948" y="4"/>
                </a:moveTo>
                <a:cubicBezTo>
                  <a:pt x="147310" y="-12"/>
                  <a:pt x="147735" y="35"/>
                  <a:pt x="148224" y="145"/>
                </a:cubicBezTo>
                <a:lnTo>
                  <a:pt x="291090" y="45046"/>
                </a:lnTo>
                <a:cubicBezTo>
                  <a:pt x="291933" y="45378"/>
                  <a:pt x="292608" y="45893"/>
                  <a:pt x="293116" y="46592"/>
                </a:cubicBezTo>
                <a:cubicBezTo>
                  <a:pt x="293624" y="47291"/>
                  <a:pt x="293885" y="48094"/>
                  <a:pt x="293899" y="49000"/>
                </a:cubicBezTo>
                <a:cubicBezTo>
                  <a:pt x="293885" y="49906"/>
                  <a:pt x="293624" y="50709"/>
                  <a:pt x="293116" y="51407"/>
                </a:cubicBezTo>
                <a:cubicBezTo>
                  <a:pt x="292608" y="52106"/>
                  <a:pt x="291933" y="52622"/>
                  <a:pt x="291090" y="52954"/>
                </a:cubicBezTo>
                <a:lnTo>
                  <a:pt x="148224" y="97854"/>
                </a:lnTo>
                <a:cubicBezTo>
                  <a:pt x="147735" y="97961"/>
                  <a:pt x="147310" y="98004"/>
                  <a:pt x="146948" y="97983"/>
                </a:cubicBezTo>
                <a:cubicBezTo>
                  <a:pt x="146587" y="98004"/>
                  <a:pt x="146162" y="97961"/>
                  <a:pt x="145673" y="97854"/>
                </a:cubicBezTo>
                <a:lnTo>
                  <a:pt x="62504" y="71577"/>
                </a:lnTo>
                <a:cubicBezTo>
                  <a:pt x="58829" y="74554"/>
                  <a:pt x="55815" y="79284"/>
                  <a:pt x="53464" y="85768"/>
                </a:cubicBezTo>
                <a:cubicBezTo>
                  <a:pt x="51112" y="92252"/>
                  <a:pt x="49661" y="99853"/>
                  <a:pt x="49110" y="108569"/>
                </a:cubicBezTo>
                <a:cubicBezTo>
                  <a:pt x="51566" y="110001"/>
                  <a:pt x="53511" y="111920"/>
                  <a:pt x="54946" y="114325"/>
                </a:cubicBezTo>
                <a:cubicBezTo>
                  <a:pt x="56381" y="116730"/>
                  <a:pt x="57115" y="119446"/>
                  <a:pt x="57147" y="122473"/>
                </a:cubicBezTo>
                <a:cubicBezTo>
                  <a:pt x="57117" y="125369"/>
                  <a:pt x="56442" y="127995"/>
                  <a:pt x="55122" y="130349"/>
                </a:cubicBezTo>
                <a:cubicBezTo>
                  <a:pt x="53801" y="132704"/>
                  <a:pt x="52010" y="134628"/>
                  <a:pt x="49748" y="136121"/>
                </a:cubicBezTo>
                <a:lnTo>
                  <a:pt x="57147" y="191354"/>
                </a:lnTo>
                <a:cubicBezTo>
                  <a:pt x="57208" y="191933"/>
                  <a:pt x="57149" y="192496"/>
                  <a:pt x="56971" y="193044"/>
                </a:cubicBezTo>
                <a:cubicBezTo>
                  <a:pt x="56793" y="193591"/>
                  <a:pt x="56511" y="194091"/>
                  <a:pt x="56126" y="194543"/>
                </a:cubicBezTo>
                <a:cubicBezTo>
                  <a:pt x="55736" y="194992"/>
                  <a:pt x="55273" y="195337"/>
                  <a:pt x="54739" y="195579"/>
                </a:cubicBezTo>
                <a:cubicBezTo>
                  <a:pt x="54205" y="195821"/>
                  <a:pt x="53647" y="195943"/>
                  <a:pt x="53065" y="195946"/>
                </a:cubicBezTo>
                <a:lnTo>
                  <a:pt x="28574" y="195946"/>
                </a:lnTo>
                <a:cubicBezTo>
                  <a:pt x="27991" y="195943"/>
                  <a:pt x="27433" y="195821"/>
                  <a:pt x="26899" y="195579"/>
                </a:cubicBezTo>
                <a:cubicBezTo>
                  <a:pt x="26365" y="195337"/>
                  <a:pt x="25903" y="194992"/>
                  <a:pt x="25512" y="194543"/>
                </a:cubicBezTo>
                <a:cubicBezTo>
                  <a:pt x="25127" y="194091"/>
                  <a:pt x="24845" y="193591"/>
                  <a:pt x="24667" y="193044"/>
                </a:cubicBezTo>
                <a:cubicBezTo>
                  <a:pt x="24489" y="192496"/>
                  <a:pt x="24430" y="191933"/>
                  <a:pt x="24492" y="191354"/>
                </a:cubicBezTo>
                <a:lnTo>
                  <a:pt x="31890" y="136121"/>
                </a:lnTo>
                <a:cubicBezTo>
                  <a:pt x="29629" y="134628"/>
                  <a:pt x="27837" y="132704"/>
                  <a:pt x="26517" y="130349"/>
                </a:cubicBezTo>
                <a:cubicBezTo>
                  <a:pt x="25196" y="127995"/>
                  <a:pt x="24521" y="125369"/>
                  <a:pt x="24492" y="122473"/>
                </a:cubicBezTo>
                <a:cubicBezTo>
                  <a:pt x="24534" y="119379"/>
                  <a:pt x="25310" y="116605"/>
                  <a:pt x="26819" y="114150"/>
                </a:cubicBezTo>
                <a:cubicBezTo>
                  <a:pt x="28329" y="111694"/>
                  <a:pt x="30317" y="109749"/>
                  <a:pt x="32783" y="108314"/>
                </a:cubicBezTo>
                <a:cubicBezTo>
                  <a:pt x="33144" y="100724"/>
                  <a:pt x="34335" y="93230"/>
                  <a:pt x="36355" y="85832"/>
                </a:cubicBezTo>
                <a:cubicBezTo>
                  <a:pt x="38374" y="78434"/>
                  <a:pt x="41351" y="71896"/>
                  <a:pt x="45284" y="66220"/>
                </a:cubicBezTo>
                <a:lnTo>
                  <a:pt x="2806" y="52954"/>
                </a:lnTo>
                <a:cubicBezTo>
                  <a:pt x="1964" y="52622"/>
                  <a:pt x="1289" y="52106"/>
                  <a:pt x="781" y="51407"/>
                </a:cubicBezTo>
                <a:cubicBezTo>
                  <a:pt x="274" y="50709"/>
                  <a:pt x="13" y="49906"/>
                  <a:pt x="0" y="49000"/>
                </a:cubicBezTo>
                <a:cubicBezTo>
                  <a:pt x="13" y="48094"/>
                  <a:pt x="274" y="47291"/>
                  <a:pt x="781" y="46592"/>
                </a:cubicBezTo>
                <a:cubicBezTo>
                  <a:pt x="1289" y="45893"/>
                  <a:pt x="1964" y="45378"/>
                  <a:pt x="2806" y="45046"/>
                </a:cubicBezTo>
                <a:lnTo>
                  <a:pt x="145673" y="145"/>
                </a:lnTo>
                <a:cubicBezTo>
                  <a:pt x="146162" y="35"/>
                  <a:pt x="146587" y="-12"/>
                  <a:pt x="146948" y="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Freeform: Shape 172">
            <a:extLst>
              <a:ext uri="{FF2B5EF4-FFF2-40B4-BE49-F238E27FC236}">
                <a16:creationId xmlns:a16="http://schemas.microsoft.com/office/drawing/2014/main" id="{4C6E123C-1EBF-4C7E-A4CB-BE34BEE44B61}"/>
              </a:ext>
            </a:extLst>
          </p:cNvPr>
          <p:cNvSpPr/>
          <p:nvPr/>
        </p:nvSpPr>
        <p:spPr>
          <a:xfrm>
            <a:off x="1159051" y="5794434"/>
            <a:ext cx="293018" cy="294009"/>
          </a:xfrm>
          <a:custGeom>
            <a:avLst/>
            <a:gdLst/>
            <a:ahLst/>
            <a:cxnLst/>
            <a:rect l="l" t="t" r="r" b="b"/>
            <a:pathLst>
              <a:path w="226670" h="227436">
                <a:moveTo>
                  <a:pt x="2168" y="162138"/>
                </a:moveTo>
                <a:lnTo>
                  <a:pt x="44632" y="162138"/>
                </a:lnTo>
                <a:lnTo>
                  <a:pt x="44632" y="173358"/>
                </a:lnTo>
                <a:lnTo>
                  <a:pt x="32514" y="188021"/>
                </a:lnTo>
                <a:cubicBezTo>
                  <a:pt x="36843" y="189092"/>
                  <a:pt x="40271" y="191159"/>
                  <a:pt x="42799" y="194222"/>
                </a:cubicBezTo>
                <a:cubicBezTo>
                  <a:pt x="45326" y="197286"/>
                  <a:pt x="46618" y="201043"/>
                  <a:pt x="46673" y="205495"/>
                </a:cubicBezTo>
                <a:lnTo>
                  <a:pt x="46673" y="205504"/>
                </a:lnTo>
                <a:cubicBezTo>
                  <a:pt x="46493" y="212557"/>
                  <a:pt x="44113" y="217966"/>
                  <a:pt x="39535" y="221732"/>
                </a:cubicBezTo>
                <a:cubicBezTo>
                  <a:pt x="34956" y="225498"/>
                  <a:pt x="29258" y="227400"/>
                  <a:pt x="22443" y="227436"/>
                </a:cubicBezTo>
                <a:cubicBezTo>
                  <a:pt x="18369" y="227444"/>
                  <a:pt x="14425" y="226759"/>
                  <a:pt x="10612" y="225382"/>
                </a:cubicBezTo>
                <a:cubicBezTo>
                  <a:pt x="6798" y="224004"/>
                  <a:pt x="3430" y="221886"/>
                  <a:pt x="510" y="219027"/>
                </a:cubicBezTo>
                <a:lnTo>
                  <a:pt x="7775" y="207805"/>
                </a:lnTo>
                <a:cubicBezTo>
                  <a:pt x="9540" y="209440"/>
                  <a:pt x="11617" y="210796"/>
                  <a:pt x="14004" y="211872"/>
                </a:cubicBezTo>
                <a:cubicBezTo>
                  <a:pt x="16393" y="212949"/>
                  <a:pt x="18822" y="213508"/>
                  <a:pt x="21293" y="213547"/>
                </a:cubicBezTo>
                <a:cubicBezTo>
                  <a:pt x="23632" y="213563"/>
                  <a:pt x="25723" y="212989"/>
                  <a:pt x="27567" y="211825"/>
                </a:cubicBezTo>
                <a:cubicBezTo>
                  <a:pt x="29411" y="210660"/>
                  <a:pt x="30384" y="208810"/>
                  <a:pt x="30488" y="206273"/>
                </a:cubicBezTo>
                <a:cubicBezTo>
                  <a:pt x="30420" y="203928"/>
                  <a:pt x="29649" y="202223"/>
                  <a:pt x="28176" y="201159"/>
                </a:cubicBezTo>
                <a:cubicBezTo>
                  <a:pt x="26702" y="200095"/>
                  <a:pt x="24938" y="199449"/>
                  <a:pt x="22883" y="199221"/>
                </a:cubicBezTo>
                <a:cubicBezTo>
                  <a:pt x="20828" y="198993"/>
                  <a:pt x="18893" y="198962"/>
                  <a:pt x="17079" y="199126"/>
                </a:cubicBezTo>
                <a:lnTo>
                  <a:pt x="13763" y="191980"/>
                </a:lnTo>
                <a:cubicBezTo>
                  <a:pt x="16025" y="188999"/>
                  <a:pt x="18296" y="185995"/>
                  <a:pt x="20576" y="182967"/>
                </a:cubicBezTo>
                <a:cubicBezTo>
                  <a:pt x="22855" y="179938"/>
                  <a:pt x="25351" y="177157"/>
                  <a:pt x="28062" y="174624"/>
                </a:cubicBezTo>
                <a:lnTo>
                  <a:pt x="28062" y="174496"/>
                </a:lnTo>
                <a:cubicBezTo>
                  <a:pt x="26013" y="174507"/>
                  <a:pt x="23949" y="174550"/>
                  <a:pt x="21868" y="174625"/>
                </a:cubicBezTo>
                <a:cubicBezTo>
                  <a:pt x="19788" y="174700"/>
                  <a:pt x="17723" y="174746"/>
                  <a:pt x="15675" y="174761"/>
                </a:cubicBezTo>
                <a:lnTo>
                  <a:pt x="15691" y="181519"/>
                </a:lnTo>
                <a:lnTo>
                  <a:pt x="2168" y="181519"/>
                </a:lnTo>
                <a:close/>
                <a:moveTo>
                  <a:pt x="67467" y="162122"/>
                </a:moveTo>
                <a:lnTo>
                  <a:pt x="222588" y="162122"/>
                </a:lnTo>
                <a:cubicBezTo>
                  <a:pt x="223707" y="162149"/>
                  <a:pt x="224658" y="162542"/>
                  <a:pt x="225442" y="163302"/>
                </a:cubicBezTo>
                <a:cubicBezTo>
                  <a:pt x="226226" y="164062"/>
                  <a:pt x="226636" y="165030"/>
                  <a:pt x="226670" y="166204"/>
                </a:cubicBezTo>
                <a:lnTo>
                  <a:pt x="226670" y="190697"/>
                </a:lnTo>
                <a:cubicBezTo>
                  <a:pt x="226636" y="191816"/>
                  <a:pt x="226226" y="192767"/>
                  <a:pt x="225442" y="193551"/>
                </a:cubicBezTo>
                <a:cubicBezTo>
                  <a:pt x="224658" y="194335"/>
                  <a:pt x="223707" y="194745"/>
                  <a:pt x="222588" y="194779"/>
                </a:cubicBezTo>
                <a:lnTo>
                  <a:pt x="67467" y="194779"/>
                </a:lnTo>
                <a:cubicBezTo>
                  <a:pt x="66292" y="194745"/>
                  <a:pt x="65325" y="194335"/>
                  <a:pt x="64565" y="193551"/>
                </a:cubicBezTo>
                <a:cubicBezTo>
                  <a:pt x="63805" y="192767"/>
                  <a:pt x="63411" y="191816"/>
                  <a:pt x="63384" y="190697"/>
                </a:cubicBezTo>
                <a:lnTo>
                  <a:pt x="63384" y="166204"/>
                </a:lnTo>
                <a:cubicBezTo>
                  <a:pt x="63411" y="165030"/>
                  <a:pt x="63805" y="164062"/>
                  <a:pt x="64565" y="163302"/>
                </a:cubicBezTo>
                <a:cubicBezTo>
                  <a:pt x="65325" y="162542"/>
                  <a:pt x="66292" y="162149"/>
                  <a:pt x="67467" y="162122"/>
                </a:cubicBezTo>
                <a:close/>
                <a:moveTo>
                  <a:pt x="67467" y="96809"/>
                </a:moveTo>
                <a:lnTo>
                  <a:pt x="222588" y="96809"/>
                </a:lnTo>
                <a:cubicBezTo>
                  <a:pt x="223707" y="96835"/>
                  <a:pt x="224658" y="97229"/>
                  <a:pt x="225442" y="97989"/>
                </a:cubicBezTo>
                <a:cubicBezTo>
                  <a:pt x="226226" y="98750"/>
                  <a:pt x="226636" y="99717"/>
                  <a:pt x="226670" y="100892"/>
                </a:cubicBezTo>
                <a:lnTo>
                  <a:pt x="226670" y="125396"/>
                </a:lnTo>
                <a:cubicBezTo>
                  <a:pt x="226636" y="126515"/>
                  <a:pt x="226226" y="127467"/>
                  <a:pt x="225442" y="128251"/>
                </a:cubicBezTo>
                <a:cubicBezTo>
                  <a:pt x="224658" y="129035"/>
                  <a:pt x="223707" y="129445"/>
                  <a:pt x="222588" y="129479"/>
                </a:cubicBezTo>
                <a:lnTo>
                  <a:pt x="67467" y="129479"/>
                </a:lnTo>
                <a:cubicBezTo>
                  <a:pt x="66292" y="129445"/>
                  <a:pt x="65325" y="129035"/>
                  <a:pt x="64565" y="128251"/>
                </a:cubicBezTo>
                <a:cubicBezTo>
                  <a:pt x="63805" y="127467"/>
                  <a:pt x="63411" y="126515"/>
                  <a:pt x="63384" y="125396"/>
                </a:cubicBezTo>
                <a:lnTo>
                  <a:pt x="63384" y="100892"/>
                </a:lnTo>
                <a:cubicBezTo>
                  <a:pt x="63411" y="99717"/>
                  <a:pt x="63805" y="98750"/>
                  <a:pt x="64565" y="97989"/>
                </a:cubicBezTo>
                <a:cubicBezTo>
                  <a:pt x="65325" y="97229"/>
                  <a:pt x="66292" y="96835"/>
                  <a:pt x="67467" y="96809"/>
                </a:cubicBezTo>
                <a:close/>
                <a:moveTo>
                  <a:pt x="23345" y="80479"/>
                </a:moveTo>
                <a:cubicBezTo>
                  <a:pt x="29452" y="80508"/>
                  <a:pt x="34610" y="82204"/>
                  <a:pt x="38819" y="85566"/>
                </a:cubicBezTo>
                <a:cubicBezTo>
                  <a:pt x="43028" y="88928"/>
                  <a:pt x="45221" y="93781"/>
                  <a:pt x="45399" y="100124"/>
                </a:cubicBezTo>
                <a:cubicBezTo>
                  <a:pt x="45256" y="104791"/>
                  <a:pt x="43813" y="108701"/>
                  <a:pt x="41070" y="111853"/>
                </a:cubicBezTo>
                <a:cubicBezTo>
                  <a:pt x="38327" y="115005"/>
                  <a:pt x="35143" y="117718"/>
                  <a:pt x="31517" y="119993"/>
                </a:cubicBezTo>
                <a:cubicBezTo>
                  <a:pt x="27892" y="122268"/>
                  <a:pt x="24684" y="124423"/>
                  <a:pt x="21893" y="126459"/>
                </a:cubicBezTo>
                <a:cubicBezTo>
                  <a:pt x="19102" y="128495"/>
                  <a:pt x="17587" y="130730"/>
                  <a:pt x="17349" y="133164"/>
                </a:cubicBezTo>
                <a:lnTo>
                  <a:pt x="33547" y="133164"/>
                </a:lnTo>
                <a:lnTo>
                  <a:pt x="33547" y="125526"/>
                </a:lnTo>
                <a:lnTo>
                  <a:pt x="46929" y="125526"/>
                </a:lnTo>
                <a:lnTo>
                  <a:pt x="46929" y="145793"/>
                </a:lnTo>
                <a:lnTo>
                  <a:pt x="765" y="145793"/>
                </a:lnTo>
                <a:cubicBezTo>
                  <a:pt x="566" y="144645"/>
                  <a:pt x="391" y="143497"/>
                  <a:pt x="239" y="142349"/>
                </a:cubicBezTo>
                <a:cubicBezTo>
                  <a:pt x="87" y="141201"/>
                  <a:pt x="8" y="140053"/>
                  <a:pt x="0" y="138905"/>
                </a:cubicBezTo>
                <a:cubicBezTo>
                  <a:pt x="150" y="133076"/>
                  <a:pt x="1652" y="128286"/>
                  <a:pt x="4505" y="124536"/>
                </a:cubicBezTo>
                <a:cubicBezTo>
                  <a:pt x="7358" y="120785"/>
                  <a:pt x="10661" y="117650"/>
                  <a:pt x="14415" y="115130"/>
                </a:cubicBezTo>
                <a:cubicBezTo>
                  <a:pt x="18169" y="112609"/>
                  <a:pt x="21472" y="110279"/>
                  <a:pt x="24325" y="108139"/>
                </a:cubicBezTo>
                <a:cubicBezTo>
                  <a:pt x="27178" y="106000"/>
                  <a:pt x="28680" y="103626"/>
                  <a:pt x="28830" y="101017"/>
                </a:cubicBezTo>
                <a:cubicBezTo>
                  <a:pt x="28806" y="98844"/>
                  <a:pt x="28184" y="97196"/>
                  <a:pt x="26964" y="96074"/>
                </a:cubicBezTo>
                <a:cubicBezTo>
                  <a:pt x="25744" y="94953"/>
                  <a:pt x="24070" y="94389"/>
                  <a:pt x="21941" y="94384"/>
                </a:cubicBezTo>
                <a:cubicBezTo>
                  <a:pt x="19693" y="94469"/>
                  <a:pt x="17684" y="95256"/>
                  <a:pt x="15914" y="96744"/>
                </a:cubicBezTo>
                <a:cubicBezTo>
                  <a:pt x="14144" y="98232"/>
                  <a:pt x="12709" y="99912"/>
                  <a:pt x="11608" y="101783"/>
                </a:cubicBezTo>
                <a:lnTo>
                  <a:pt x="765" y="94256"/>
                </a:lnTo>
                <a:cubicBezTo>
                  <a:pt x="2942" y="89831"/>
                  <a:pt x="6019" y="86435"/>
                  <a:pt x="9998" y="84067"/>
                </a:cubicBezTo>
                <a:cubicBezTo>
                  <a:pt x="13976" y="81699"/>
                  <a:pt x="18425" y="80503"/>
                  <a:pt x="23345" y="80479"/>
                </a:cubicBezTo>
                <a:close/>
                <a:moveTo>
                  <a:pt x="67467" y="31509"/>
                </a:moveTo>
                <a:lnTo>
                  <a:pt x="222588" y="31509"/>
                </a:lnTo>
                <a:cubicBezTo>
                  <a:pt x="223707" y="31544"/>
                  <a:pt x="224658" y="31953"/>
                  <a:pt x="225442" y="32737"/>
                </a:cubicBezTo>
                <a:cubicBezTo>
                  <a:pt x="226226" y="33521"/>
                  <a:pt x="226636" y="34473"/>
                  <a:pt x="226670" y="35591"/>
                </a:cubicBezTo>
                <a:lnTo>
                  <a:pt x="226670" y="60084"/>
                </a:lnTo>
                <a:cubicBezTo>
                  <a:pt x="226636" y="61203"/>
                  <a:pt x="226226" y="62155"/>
                  <a:pt x="225442" y="62939"/>
                </a:cubicBezTo>
                <a:cubicBezTo>
                  <a:pt x="224658" y="63723"/>
                  <a:pt x="223707" y="64132"/>
                  <a:pt x="222588" y="64166"/>
                </a:cubicBezTo>
                <a:lnTo>
                  <a:pt x="67467" y="64166"/>
                </a:lnTo>
                <a:cubicBezTo>
                  <a:pt x="66292" y="64132"/>
                  <a:pt x="65325" y="63723"/>
                  <a:pt x="64565" y="62939"/>
                </a:cubicBezTo>
                <a:cubicBezTo>
                  <a:pt x="63805" y="62155"/>
                  <a:pt x="63411" y="61203"/>
                  <a:pt x="63384" y="60084"/>
                </a:cubicBezTo>
                <a:lnTo>
                  <a:pt x="63384" y="35591"/>
                </a:lnTo>
                <a:cubicBezTo>
                  <a:pt x="63411" y="34473"/>
                  <a:pt x="63805" y="33521"/>
                  <a:pt x="64565" y="32737"/>
                </a:cubicBezTo>
                <a:cubicBezTo>
                  <a:pt x="65325" y="31953"/>
                  <a:pt x="66292" y="31544"/>
                  <a:pt x="67467" y="31509"/>
                </a:cubicBezTo>
                <a:close/>
                <a:moveTo>
                  <a:pt x="19772" y="0"/>
                </a:moveTo>
                <a:lnTo>
                  <a:pt x="33295" y="0"/>
                </a:lnTo>
                <a:lnTo>
                  <a:pt x="33279" y="51537"/>
                </a:lnTo>
                <a:lnTo>
                  <a:pt x="47056" y="51537"/>
                </a:lnTo>
                <a:lnTo>
                  <a:pt x="47056" y="64166"/>
                </a:lnTo>
                <a:lnTo>
                  <a:pt x="4337" y="64166"/>
                </a:lnTo>
                <a:lnTo>
                  <a:pt x="4337" y="51537"/>
                </a:lnTo>
                <a:lnTo>
                  <a:pt x="17987" y="51537"/>
                </a:lnTo>
                <a:cubicBezTo>
                  <a:pt x="17992" y="46371"/>
                  <a:pt x="18013" y="41204"/>
                  <a:pt x="18051" y="36038"/>
                </a:cubicBezTo>
                <a:cubicBezTo>
                  <a:pt x="18088" y="30872"/>
                  <a:pt x="18109" y="25705"/>
                  <a:pt x="18114" y="20539"/>
                </a:cubicBezTo>
                <a:lnTo>
                  <a:pt x="18114" y="19008"/>
                </a:lnTo>
                <a:lnTo>
                  <a:pt x="17859" y="19008"/>
                </a:lnTo>
                <a:cubicBezTo>
                  <a:pt x="17131" y="20387"/>
                  <a:pt x="16195" y="21615"/>
                  <a:pt x="15053" y="22691"/>
                </a:cubicBezTo>
                <a:cubicBezTo>
                  <a:pt x="13910" y="23768"/>
                  <a:pt x="12719" y="24836"/>
                  <a:pt x="11481" y="25896"/>
                </a:cubicBezTo>
                <a:lnTo>
                  <a:pt x="2424" y="162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2097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3510" y="5604884"/>
            <a:ext cx="9320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MOSCOW</a:t>
            </a:r>
            <a:endParaRPr lang="ru-RU" sz="8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982065" y="7869355"/>
            <a:ext cx="262521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0" dirty="0">
                <a:solidFill>
                  <a:schemeClr val="bg2">
                    <a:lumMod val="95000"/>
                  </a:schemeClr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MOSCOW</a:t>
            </a:r>
            <a:endParaRPr lang="ru-RU" sz="22000" dirty="0">
              <a:solidFill>
                <a:schemeClr val="bg2">
                  <a:lumMod val="95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68213" y="1607043"/>
            <a:ext cx="3151572" cy="3151572"/>
          </a:xfrm>
          <a:custGeom>
            <a:avLst/>
            <a:gdLst>
              <a:gd name="connsiteX0" fmla="*/ 735071 w 3151572"/>
              <a:gd name="connsiteY0" fmla="*/ 735071 h 3151572"/>
              <a:gd name="connsiteX1" fmla="*/ 735071 w 3151572"/>
              <a:gd name="connsiteY1" fmla="*/ 2416501 h 3151572"/>
              <a:gd name="connsiteX2" fmla="*/ 2416501 w 3151572"/>
              <a:gd name="connsiteY2" fmla="*/ 2416501 h 3151572"/>
              <a:gd name="connsiteX3" fmla="*/ 2416501 w 3151572"/>
              <a:gd name="connsiteY3" fmla="*/ 735071 h 3151572"/>
              <a:gd name="connsiteX4" fmla="*/ 0 w 3151572"/>
              <a:gd name="connsiteY4" fmla="*/ 0 h 3151572"/>
              <a:gd name="connsiteX5" fmla="*/ 3151572 w 3151572"/>
              <a:gd name="connsiteY5" fmla="*/ 0 h 3151572"/>
              <a:gd name="connsiteX6" fmla="*/ 3151572 w 3151572"/>
              <a:gd name="connsiteY6" fmla="*/ 3151572 h 3151572"/>
              <a:gd name="connsiteX7" fmla="*/ 0 w 3151572"/>
              <a:gd name="connsiteY7" fmla="*/ 3151572 h 315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1572" h="3151572">
                <a:moveTo>
                  <a:pt x="735071" y="735071"/>
                </a:moveTo>
                <a:lnTo>
                  <a:pt x="735071" y="2416501"/>
                </a:lnTo>
                <a:lnTo>
                  <a:pt x="2416501" y="2416501"/>
                </a:lnTo>
                <a:lnTo>
                  <a:pt x="2416501" y="735071"/>
                </a:lnTo>
                <a:close/>
                <a:moveTo>
                  <a:pt x="0" y="0"/>
                </a:moveTo>
                <a:lnTo>
                  <a:pt x="3151572" y="0"/>
                </a:lnTo>
                <a:lnTo>
                  <a:pt x="3151572" y="3151572"/>
                </a:lnTo>
                <a:lnTo>
                  <a:pt x="0" y="3151572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0">
                <a:schemeClr val="accent4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99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2270" y="889915"/>
            <a:ext cx="67191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Beautiful city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6F89661-154D-4E1A-95A3-00032031AC08}"/>
              </a:ext>
            </a:extLst>
          </p:cNvPr>
          <p:cNvGrpSpPr/>
          <p:nvPr/>
        </p:nvGrpSpPr>
        <p:grpSpPr>
          <a:xfrm>
            <a:off x="1005459" y="4836466"/>
            <a:ext cx="6284066" cy="2139013"/>
            <a:chOff x="1005459" y="5754680"/>
            <a:chExt cx="6284066" cy="2139013"/>
          </a:xfrm>
        </p:grpSpPr>
        <p:sp>
          <p:nvSpPr>
            <p:cNvPr id="8" name="Freeform: Shape 5"/>
            <p:cNvSpPr/>
            <p:nvPr/>
          </p:nvSpPr>
          <p:spPr>
            <a:xfrm>
              <a:off x="1005459" y="5844328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8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94349" y="6185533"/>
              <a:ext cx="579517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360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&gt;400 museums</a:t>
              </a:r>
            </a:p>
            <a:p>
              <a:pPr marL="285750" indent="-285750" defTabSz="360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130 theaters</a:t>
              </a:r>
            </a:p>
            <a:p>
              <a:pPr marL="285750" indent="-285750" defTabSz="360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&gt;86 big parks</a:t>
              </a:r>
              <a:endParaRPr lang="ru-RU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  <a:p>
              <a:pPr marL="285750" indent="-285750" defTabSz="360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Around 11 000 dining spots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94350" y="5754680"/>
              <a:ext cx="27839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erriweather Light" panose="02060503050406030704" pitchFamily="18" charset="-52"/>
                  <a:ea typeface="Merriweather Bold" panose="02060503050406030704" pitchFamily="18" charset="-52"/>
                  <a:cs typeface="Open Sans" panose="020B0606030504020204" pitchFamily="34" charset="0"/>
                </a:rPr>
                <a:t>Culture</a:t>
              </a:r>
              <a:endParaRPr lang="ru-RU" sz="3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92259A0-5A9A-431A-ADFF-1DD2F5054604}"/>
              </a:ext>
            </a:extLst>
          </p:cNvPr>
          <p:cNvGrpSpPr/>
          <p:nvPr/>
        </p:nvGrpSpPr>
        <p:grpSpPr>
          <a:xfrm>
            <a:off x="1005459" y="7397100"/>
            <a:ext cx="6284066" cy="2139013"/>
            <a:chOff x="1005459" y="7842560"/>
            <a:chExt cx="6284066" cy="2139013"/>
          </a:xfrm>
        </p:grpSpPr>
        <p:sp>
          <p:nvSpPr>
            <p:cNvPr id="11" name="Freeform: Shape 5"/>
            <p:cNvSpPr/>
            <p:nvPr/>
          </p:nvSpPr>
          <p:spPr>
            <a:xfrm>
              <a:off x="1005459" y="7932208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8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94349" y="8273413"/>
              <a:ext cx="579517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360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&gt;5% of Moscow's tax budget is given by the IT sector</a:t>
              </a:r>
            </a:p>
            <a:p>
              <a:pPr marL="285750" indent="-285750" defTabSz="360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Open Sans Light" panose="020B0306030504020204" pitchFamily="34" charset="0"/>
                </a:rPr>
                <a:t>16.2% of the gross regional product of Moscow is generated by the manufacturing sector</a:t>
              </a:r>
            </a:p>
            <a:p>
              <a:pPr marL="285750" indent="-285750" defTabSz="360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ru-RU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94350" y="7842560"/>
              <a:ext cx="27839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erriweather Light" panose="02060503050406030704" pitchFamily="18" charset="-52"/>
                  <a:ea typeface="Merriweather Bold" panose="02060503050406030704" pitchFamily="18" charset="-52"/>
                  <a:cs typeface="Open Sans" panose="020B0606030504020204" pitchFamily="34" charset="0"/>
                </a:rPr>
                <a:t>Business</a:t>
              </a:r>
              <a:endParaRPr lang="ru-RU" sz="3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472819" y="3308259"/>
            <a:ext cx="5538045" cy="134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Moscow is a tough metropolis that can give you a lot</a:t>
            </a:r>
            <a:r>
              <a:rPr lang="ru-RU" sz="14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of opportunities, but also requires a lot work</a:t>
            </a:r>
          </a:p>
          <a:p>
            <a:pPr defTabSz="360000">
              <a:lnSpc>
                <a:spcPct val="150000"/>
              </a:lnSpc>
            </a:pPr>
            <a:endParaRPr lang="en-US" sz="1400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 defTabSz="360000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40000"/>
                    <a:lumOff val="60000"/>
                  </a:schemeClr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A. </a:t>
            </a:r>
            <a:r>
              <a:rPr lang="en-US" sz="1400" dirty="0" err="1">
                <a:solidFill>
                  <a:schemeClr val="bg1">
                    <a:lumMod val="40000"/>
                    <a:lumOff val="60000"/>
                  </a:schemeClr>
                </a:solidFill>
                <a:latin typeface="Merriweather Light" panose="02060503050406030704" pitchFamily="18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Korolyov</a:t>
            </a:r>
            <a:endParaRPr lang="ru-RU" sz="1400" dirty="0">
              <a:solidFill>
                <a:schemeClr val="bg1">
                  <a:lumMod val="40000"/>
                  <a:lumOff val="60000"/>
                </a:schemeClr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6" name="Рисунок 25" descr="Изображение выглядит как текст, дерево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64AB94D0-63EC-41D0-BB72-FC41B8063C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" b="2834"/>
          <a:stretch>
            <a:fillRect/>
          </a:stretch>
        </p:blipFill>
        <p:spPr/>
      </p:pic>
      <p:pic>
        <p:nvPicPr>
          <p:cNvPr id="38" name="Рисунок 37" descr="Изображение выглядит как вода, небо, внешний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BE55B0DE-4DEF-41A0-8D42-B0E0F30B5B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r="11317"/>
          <a:stretch>
            <a:fillRect/>
          </a:stretch>
        </p:blipFill>
        <p:spPr/>
      </p:pic>
      <p:pic>
        <p:nvPicPr>
          <p:cNvPr id="23" name="Рисунок 22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3EC54CA-2321-49C3-BE44-CA6C4CD06B6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7" b="18607"/>
          <a:stretch>
            <a:fillRect/>
          </a:stretch>
        </p:blipFill>
        <p:spPr/>
      </p:pic>
      <p:pic>
        <p:nvPicPr>
          <p:cNvPr id="34" name="Рисунок 33" descr="Изображение выглядит как город, внешний, парк, не замечает&#10;&#10;Автоматически созданное описание">
            <a:extLst>
              <a:ext uri="{FF2B5EF4-FFF2-40B4-BE49-F238E27FC236}">
                <a16:creationId xmlns:a16="http://schemas.microsoft.com/office/drawing/2014/main" id="{D8EFCDB4-E07D-4F1D-9596-933D62AB3E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" b="2916"/>
          <a:stretch>
            <a:fillRect/>
          </a:stretch>
        </p:blipFill>
        <p:spPr/>
      </p:pic>
      <p:pic>
        <p:nvPicPr>
          <p:cNvPr id="20" name="Рисунок 19" descr="Изображение выглядит как текст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D75677B0-CE7C-4A22-9FA8-F55F23F80E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0" b="14710"/>
          <a:stretch>
            <a:fillRect/>
          </a:stretch>
        </p:blipFill>
        <p:spPr/>
      </p:pic>
      <p:sp>
        <p:nvSpPr>
          <p:cNvPr id="40" name="Полилиния 39"/>
          <p:cNvSpPr/>
          <p:nvPr/>
        </p:nvSpPr>
        <p:spPr>
          <a:xfrm>
            <a:off x="11946334" y="4488661"/>
            <a:ext cx="6341666" cy="5799927"/>
          </a:xfrm>
          <a:custGeom>
            <a:avLst/>
            <a:gdLst>
              <a:gd name="connsiteX0" fmla="*/ 0 w 6341666"/>
              <a:gd name="connsiteY0" fmla="*/ 0 h 5799927"/>
              <a:gd name="connsiteX1" fmla="*/ 6341666 w 6341666"/>
              <a:gd name="connsiteY1" fmla="*/ 0 h 5799927"/>
              <a:gd name="connsiteX2" fmla="*/ 6341666 w 6341666"/>
              <a:gd name="connsiteY2" fmla="*/ 1009649 h 5799927"/>
              <a:gd name="connsiteX3" fmla="*/ 1009650 w 6341666"/>
              <a:gd name="connsiteY3" fmla="*/ 1009649 h 5799927"/>
              <a:gd name="connsiteX4" fmla="*/ 1009650 w 6341666"/>
              <a:gd name="connsiteY4" fmla="*/ 5799927 h 5799927"/>
              <a:gd name="connsiteX5" fmla="*/ 0 w 6341666"/>
              <a:gd name="connsiteY5" fmla="*/ 5799927 h 579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41666" h="5799927">
                <a:moveTo>
                  <a:pt x="0" y="0"/>
                </a:moveTo>
                <a:lnTo>
                  <a:pt x="6341666" y="0"/>
                </a:lnTo>
                <a:lnTo>
                  <a:pt x="6341666" y="1009649"/>
                </a:lnTo>
                <a:lnTo>
                  <a:pt x="1009650" y="1009649"/>
                </a:lnTo>
                <a:lnTo>
                  <a:pt x="1009650" y="5799927"/>
                </a:lnTo>
                <a:lnTo>
                  <a:pt x="0" y="5799927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>
                  <a:alpha val="88000"/>
                </a:schemeClr>
              </a:gs>
              <a:gs pos="0">
                <a:schemeClr val="accent4">
                  <a:alpha val="54000"/>
                </a:scheme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D4C1D94A-ED4E-4707-86EF-81E5CD8508DA}"/>
              </a:ext>
            </a:extLst>
          </p:cNvPr>
          <p:cNvSpPr txBox="1">
            <a:spLocks/>
          </p:cNvSpPr>
          <p:nvPr/>
        </p:nvSpPr>
        <p:spPr>
          <a:xfrm>
            <a:off x="1257300" y="9536113"/>
            <a:ext cx="848226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761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37523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206285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7504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438086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4125703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4813320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5500937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191FB5CC-F0CE-4EAB-AD3F-B9AABCA0A8C5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8" name="Freeform: Shape 56">
            <a:extLst>
              <a:ext uri="{FF2B5EF4-FFF2-40B4-BE49-F238E27FC236}">
                <a16:creationId xmlns:a16="http://schemas.microsoft.com/office/drawing/2014/main" id="{5650D54E-9DC9-4C5C-A0DE-1C71CFFC9FF7}"/>
              </a:ext>
            </a:extLst>
          </p:cNvPr>
          <p:cNvSpPr/>
          <p:nvPr/>
        </p:nvSpPr>
        <p:spPr>
          <a:xfrm>
            <a:off x="641516" y="2930419"/>
            <a:ext cx="893092" cy="755680"/>
          </a:xfrm>
          <a:custGeom>
            <a:avLst/>
            <a:gdLst/>
            <a:ahLst/>
            <a:cxnLst/>
            <a:rect l="l" t="t" r="r" b="b"/>
            <a:pathLst>
              <a:path w="212256" h="179598">
                <a:moveTo>
                  <a:pt x="179599" y="0"/>
                </a:moveTo>
                <a:lnTo>
                  <a:pt x="187763" y="0"/>
                </a:lnTo>
                <a:cubicBezTo>
                  <a:pt x="190056" y="61"/>
                  <a:pt x="191975" y="863"/>
                  <a:pt x="193519" y="2406"/>
                </a:cubicBezTo>
                <a:cubicBezTo>
                  <a:pt x="195063" y="3950"/>
                  <a:pt x="195866" y="5868"/>
                  <a:pt x="195927" y="8160"/>
                </a:cubicBezTo>
                <a:lnTo>
                  <a:pt x="195927" y="24481"/>
                </a:lnTo>
                <a:cubicBezTo>
                  <a:pt x="195866" y="26773"/>
                  <a:pt x="195063" y="28691"/>
                  <a:pt x="193519" y="30234"/>
                </a:cubicBezTo>
                <a:cubicBezTo>
                  <a:pt x="191975" y="31778"/>
                  <a:pt x="190056" y="32580"/>
                  <a:pt x="187763" y="32641"/>
                </a:cubicBezTo>
                <a:lnTo>
                  <a:pt x="179599" y="32641"/>
                </a:lnTo>
                <a:cubicBezTo>
                  <a:pt x="173533" y="32711"/>
                  <a:pt x="168046" y="34201"/>
                  <a:pt x="163138" y="37111"/>
                </a:cubicBezTo>
                <a:cubicBezTo>
                  <a:pt x="158230" y="40020"/>
                  <a:pt x="154321" y="43929"/>
                  <a:pt x="151411" y="48837"/>
                </a:cubicBezTo>
                <a:cubicBezTo>
                  <a:pt x="148501" y="53745"/>
                  <a:pt x="147011" y="59232"/>
                  <a:pt x="146941" y="65298"/>
                </a:cubicBezTo>
                <a:lnTo>
                  <a:pt x="146941" y="69380"/>
                </a:lnTo>
                <a:cubicBezTo>
                  <a:pt x="147029" y="72849"/>
                  <a:pt x="148225" y="75735"/>
                  <a:pt x="150529" y="78039"/>
                </a:cubicBezTo>
                <a:cubicBezTo>
                  <a:pt x="152833" y="80343"/>
                  <a:pt x="155720" y="81539"/>
                  <a:pt x="159188" y="81627"/>
                </a:cubicBezTo>
                <a:lnTo>
                  <a:pt x="187763" y="81627"/>
                </a:lnTo>
                <a:cubicBezTo>
                  <a:pt x="194699" y="81802"/>
                  <a:pt x="200472" y="84194"/>
                  <a:pt x="205080" y="88802"/>
                </a:cubicBezTo>
                <a:cubicBezTo>
                  <a:pt x="209688" y="93411"/>
                  <a:pt x="212080" y="99183"/>
                  <a:pt x="212256" y="106120"/>
                </a:cubicBezTo>
                <a:lnTo>
                  <a:pt x="212256" y="155105"/>
                </a:lnTo>
                <a:cubicBezTo>
                  <a:pt x="212080" y="162042"/>
                  <a:pt x="209688" y="167814"/>
                  <a:pt x="205080" y="172423"/>
                </a:cubicBezTo>
                <a:cubicBezTo>
                  <a:pt x="200472" y="177031"/>
                  <a:pt x="194699" y="179423"/>
                  <a:pt x="187763" y="179598"/>
                </a:cubicBezTo>
                <a:lnTo>
                  <a:pt x="138781" y="179598"/>
                </a:lnTo>
                <a:cubicBezTo>
                  <a:pt x="131848" y="179423"/>
                  <a:pt x="126078" y="177031"/>
                  <a:pt x="121472" y="172423"/>
                </a:cubicBezTo>
                <a:cubicBezTo>
                  <a:pt x="116866" y="167814"/>
                  <a:pt x="114476" y="162042"/>
                  <a:pt x="114300" y="155105"/>
                </a:cubicBezTo>
                <a:lnTo>
                  <a:pt x="114300" y="65298"/>
                </a:lnTo>
                <a:cubicBezTo>
                  <a:pt x="114440" y="53167"/>
                  <a:pt x="117419" y="42195"/>
                  <a:pt x="123236" y="32381"/>
                </a:cubicBezTo>
                <a:cubicBezTo>
                  <a:pt x="129052" y="22567"/>
                  <a:pt x="136868" y="14752"/>
                  <a:pt x="146682" y="8935"/>
                </a:cubicBezTo>
                <a:cubicBezTo>
                  <a:pt x="156496" y="3118"/>
                  <a:pt x="167468" y="140"/>
                  <a:pt x="179599" y="0"/>
                </a:cubicBezTo>
                <a:close/>
                <a:moveTo>
                  <a:pt x="65305" y="0"/>
                </a:moveTo>
                <a:lnTo>
                  <a:pt x="73471" y="0"/>
                </a:lnTo>
                <a:cubicBezTo>
                  <a:pt x="75765" y="61"/>
                  <a:pt x="77684" y="863"/>
                  <a:pt x="79229" y="2406"/>
                </a:cubicBezTo>
                <a:cubicBezTo>
                  <a:pt x="80773" y="3950"/>
                  <a:pt x="81576" y="5868"/>
                  <a:pt x="81637" y="8160"/>
                </a:cubicBezTo>
                <a:lnTo>
                  <a:pt x="81637" y="24481"/>
                </a:lnTo>
                <a:cubicBezTo>
                  <a:pt x="81576" y="26773"/>
                  <a:pt x="80773" y="28691"/>
                  <a:pt x="79229" y="30234"/>
                </a:cubicBezTo>
                <a:cubicBezTo>
                  <a:pt x="77684" y="31778"/>
                  <a:pt x="75765" y="32580"/>
                  <a:pt x="73471" y="32641"/>
                </a:cubicBezTo>
                <a:lnTo>
                  <a:pt x="65305" y="32641"/>
                </a:lnTo>
                <a:cubicBezTo>
                  <a:pt x="59238" y="32711"/>
                  <a:pt x="53750" y="34201"/>
                  <a:pt x="48841" y="37111"/>
                </a:cubicBezTo>
                <a:cubicBezTo>
                  <a:pt x="43932" y="40020"/>
                  <a:pt x="40022" y="43929"/>
                  <a:pt x="37112" y="48837"/>
                </a:cubicBezTo>
                <a:cubicBezTo>
                  <a:pt x="34202" y="53745"/>
                  <a:pt x="32712" y="59232"/>
                  <a:pt x="32641" y="65298"/>
                </a:cubicBezTo>
                <a:lnTo>
                  <a:pt x="32641" y="69380"/>
                </a:lnTo>
                <a:cubicBezTo>
                  <a:pt x="32729" y="72849"/>
                  <a:pt x="33925" y="75735"/>
                  <a:pt x="36230" y="78039"/>
                </a:cubicBezTo>
                <a:cubicBezTo>
                  <a:pt x="38535" y="80343"/>
                  <a:pt x="41421" y="81539"/>
                  <a:pt x="44890" y="81627"/>
                </a:cubicBezTo>
                <a:lnTo>
                  <a:pt x="73471" y="81627"/>
                </a:lnTo>
                <a:cubicBezTo>
                  <a:pt x="80409" y="81802"/>
                  <a:pt x="86182" y="84194"/>
                  <a:pt x="90792" y="88802"/>
                </a:cubicBezTo>
                <a:cubicBezTo>
                  <a:pt x="95401" y="93411"/>
                  <a:pt x="97793" y="99183"/>
                  <a:pt x="97969" y="106120"/>
                </a:cubicBezTo>
                <a:lnTo>
                  <a:pt x="97969" y="155105"/>
                </a:lnTo>
                <a:cubicBezTo>
                  <a:pt x="97793" y="162042"/>
                  <a:pt x="95401" y="167814"/>
                  <a:pt x="90792" y="172423"/>
                </a:cubicBezTo>
                <a:cubicBezTo>
                  <a:pt x="86182" y="177031"/>
                  <a:pt x="80409" y="179423"/>
                  <a:pt x="73471" y="179598"/>
                </a:cubicBezTo>
                <a:lnTo>
                  <a:pt x="24481" y="179598"/>
                </a:lnTo>
                <a:cubicBezTo>
                  <a:pt x="17548" y="179423"/>
                  <a:pt x="11778" y="177031"/>
                  <a:pt x="7172" y="172423"/>
                </a:cubicBezTo>
                <a:cubicBezTo>
                  <a:pt x="2566" y="167814"/>
                  <a:pt x="176" y="162042"/>
                  <a:pt x="0" y="155105"/>
                </a:cubicBezTo>
                <a:lnTo>
                  <a:pt x="0" y="65298"/>
                </a:lnTo>
                <a:cubicBezTo>
                  <a:pt x="140" y="53167"/>
                  <a:pt x="3119" y="42195"/>
                  <a:pt x="8936" y="32381"/>
                </a:cubicBezTo>
                <a:cubicBezTo>
                  <a:pt x="14753" y="22567"/>
                  <a:pt x="22569" y="14752"/>
                  <a:pt x="32384" y="8935"/>
                </a:cubicBezTo>
                <a:cubicBezTo>
                  <a:pt x="42198" y="3118"/>
                  <a:pt x="53172" y="140"/>
                  <a:pt x="65305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accent5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99E93DE-AAAC-46A6-8CAE-19377D7246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9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2269" y="889915"/>
            <a:ext cx="76990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Means of communication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6" name="Рисунок 5" descr="Изображение выглядит как метро&#10;&#10;Автоматически созданное описание">
            <a:extLst>
              <a:ext uri="{FF2B5EF4-FFF2-40B4-BE49-F238E27FC236}">
                <a16:creationId xmlns:a16="http://schemas.microsoft.com/office/drawing/2014/main" id="{5497782F-9D1E-499B-BCF3-9A697F1680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" b="1223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1257300" y="3241670"/>
            <a:ext cx="4961992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Buses/ Electric buses</a:t>
            </a:r>
          </a:p>
          <a:p>
            <a:pPr marL="285750" indent="-28575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Trams</a:t>
            </a:r>
          </a:p>
          <a:p>
            <a:pPr marL="285750" indent="-28575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Trains</a:t>
            </a:r>
          </a:p>
          <a:p>
            <a:pPr marL="285750" indent="-285750" defTabSz="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Huge metro web</a:t>
            </a:r>
            <a:endParaRPr lang="ru-RU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12197556" y="0"/>
            <a:ext cx="6090444" cy="5490490"/>
          </a:xfrm>
          <a:custGeom>
            <a:avLst/>
            <a:gdLst>
              <a:gd name="connsiteX0" fmla="*/ 0 w 6090444"/>
              <a:gd name="connsiteY0" fmla="*/ 0 h 5490490"/>
              <a:gd name="connsiteX1" fmla="*/ 1009650 w 6090444"/>
              <a:gd name="connsiteY1" fmla="*/ 0 h 5490490"/>
              <a:gd name="connsiteX2" fmla="*/ 1009650 w 6090444"/>
              <a:gd name="connsiteY2" fmla="*/ 4480840 h 5490490"/>
              <a:gd name="connsiteX3" fmla="*/ 6090444 w 6090444"/>
              <a:gd name="connsiteY3" fmla="*/ 4480840 h 5490490"/>
              <a:gd name="connsiteX4" fmla="*/ 6090444 w 6090444"/>
              <a:gd name="connsiteY4" fmla="*/ 5490490 h 5490490"/>
              <a:gd name="connsiteX5" fmla="*/ 0 w 6090444"/>
              <a:gd name="connsiteY5" fmla="*/ 5490490 h 549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0444" h="5490490">
                <a:moveTo>
                  <a:pt x="0" y="0"/>
                </a:moveTo>
                <a:lnTo>
                  <a:pt x="1009650" y="0"/>
                </a:lnTo>
                <a:lnTo>
                  <a:pt x="1009650" y="4480840"/>
                </a:lnTo>
                <a:lnTo>
                  <a:pt x="6090444" y="4480840"/>
                </a:lnTo>
                <a:lnTo>
                  <a:pt x="6090444" y="5490490"/>
                </a:lnTo>
                <a:lnTo>
                  <a:pt x="0" y="5490490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>
                  <a:alpha val="88000"/>
                </a:schemeClr>
              </a:gs>
              <a:gs pos="0">
                <a:schemeClr val="accent4">
                  <a:alpha val="54000"/>
                </a:scheme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75F335E4-4687-41DC-A5AD-C3C059AC3479}"/>
              </a:ext>
            </a:extLst>
          </p:cNvPr>
          <p:cNvSpPr txBox="1">
            <a:spLocks/>
          </p:cNvSpPr>
          <p:nvPr/>
        </p:nvSpPr>
        <p:spPr>
          <a:xfrm>
            <a:off x="1257300" y="9536113"/>
            <a:ext cx="848226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761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37523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206285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7504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438086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4125703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4813320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5500937" algn="l" defTabSz="1375235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191FB5CC-F0CE-4EAB-AD3F-B9AABCA0A8C5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38" name="Рисунок 37" descr="Изображение выглядит как внешний, небо, трав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34204916-3D0C-4305-BAAC-0A027115311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r="7238"/>
          <a:stretch>
            <a:fillRect/>
          </a:stretch>
        </p:blipFill>
        <p:spPr/>
      </p:pic>
      <p:pic>
        <p:nvPicPr>
          <p:cNvPr id="42" name="Рисунок 41" descr="Изображение выглядит как текст, синий, автобус&#10;&#10;Автоматически созданное описание">
            <a:extLst>
              <a:ext uri="{FF2B5EF4-FFF2-40B4-BE49-F238E27FC236}">
                <a16:creationId xmlns:a16="http://schemas.microsoft.com/office/drawing/2014/main" id="{D426596D-6E89-4000-94E6-69EA1A51A5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r="28140"/>
          <a:stretch/>
        </p:blipFill>
        <p:spPr>
          <a:xfrm>
            <a:off x="-1258" y="6192838"/>
            <a:ext cx="5439874" cy="4095750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89797C4-ED80-465A-B84A-34634F504D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7" y="161464"/>
            <a:ext cx="1130493" cy="145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82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art Up Company 02">
      <a:dk1>
        <a:sysClr val="windowText" lastClr="000000"/>
      </a:dk1>
      <a:lt1>
        <a:srgbClr val="3F3F3F"/>
      </a:lt1>
      <a:dk2>
        <a:srgbClr val="33394B"/>
      </a:dk2>
      <a:lt2>
        <a:srgbClr val="FFFFFF"/>
      </a:lt2>
      <a:accent1>
        <a:srgbClr val="D63F1A"/>
      </a:accent1>
      <a:accent2>
        <a:srgbClr val="E8E8E8"/>
      </a:accent2>
      <a:accent3>
        <a:srgbClr val="647192"/>
      </a:accent3>
      <a:accent4>
        <a:srgbClr val="EF820B"/>
      </a:accent4>
      <a:accent5>
        <a:srgbClr val="D8181D"/>
      </a:accent5>
      <a:accent6>
        <a:srgbClr val="414A61"/>
      </a:accent6>
      <a:hlink>
        <a:srgbClr val="FFFFFF"/>
      </a:hlink>
      <a:folHlink>
        <a:srgbClr val="FFFFF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37287</TotalTime>
  <Words>488</Words>
  <Application>Microsoft Office PowerPoint</Application>
  <PresentationFormat>Произвольный</PresentationFormat>
  <Paragraphs>180</Paragraphs>
  <Slides>24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</vt:lpstr>
      <vt:lpstr>Calibri</vt:lpstr>
      <vt:lpstr>Gill Sans</vt:lpstr>
      <vt:lpstr>Merriweather Bold</vt:lpstr>
      <vt:lpstr>Merriweather Light</vt:lpstr>
      <vt:lpstr>Montserrat ExtraBold</vt:lpstr>
      <vt:lpstr>Montserrat ExtraLight</vt:lpstr>
      <vt:lpstr>Roboto</vt:lpstr>
      <vt:lpstr>Roboto Black</vt:lpstr>
      <vt:lpstr>Roboto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44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Mr Serov</cp:lastModifiedBy>
  <cp:revision>2485</cp:revision>
  <dcterms:created xsi:type="dcterms:W3CDTF">2015-02-25T15:20:40Z</dcterms:created>
  <dcterms:modified xsi:type="dcterms:W3CDTF">2022-02-11T10:44:13Z</dcterms:modified>
</cp:coreProperties>
</file>